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quickStyle8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49" r:id="rId2"/>
    <p:sldId id="382" r:id="rId3"/>
    <p:sldId id="295" r:id="rId4"/>
    <p:sldId id="282" r:id="rId5"/>
    <p:sldId id="389" r:id="rId6"/>
    <p:sldId id="383" r:id="rId7"/>
    <p:sldId id="386" r:id="rId8"/>
    <p:sldId id="387" r:id="rId9"/>
    <p:sldId id="390" r:id="rId10"/>
    <p:sldId id="285" r:id="rId11"/>
    <p:sldId id="284" r:id="rId12"/>
    <p:sldId id="391" r:id="rId13"/>
    <p:sldId id="380" r:id="rId14"/>
    <p:sldId id="369" r:id="rId15"/>
    <p:sldId id="392" r:id="rId16"/>
    <p:sldId id="393" r:id="rId17"/>
    <p:sldId id="356" r:id="rId18"/>
    <p:sldId id="318" r:id="rId19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8246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100" autoAdjust="0"/>
  </p:normalViewPr>
  <p:slideViewPr>
    <p:cSldViewPr>
      <p:cViewPr>
        <p:scale>
          <a:sx n="100" d="100"/>
          <a:sy n="100" d="100"/>
        </p:scale>
        <p:origin x="-78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C4C071-56F8-4BC6-A589-B518F66D1B32}" type="doc">
      <dgm:prSet loTypeId="urn:microsoft.com/office/officeart/2005/8/layout/vList2" loCatId="list" qsTypeId="urn:microsoft.com/office/officeart/2005/8/quickstyle/3d3" qsCatId="3D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D3EB8591-5281-4B1C-A582-334AD4ECF0AA}">
      <dgm:prSet phldrT="[Текст]" custT="1"/>
      <dgm:spPr/>
      <dgm:t>
        <a:bodyPr/>
        <a:lstStyle/>
        <a:p>
          <a:pPr algn="ctr"/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УПРАВЛЕНЧЕСКАЯ ДЕЯТЕЛЬНОСТЬ</a:t>
          </a:r>
          <a:endParaRPr lang="ru-RU" sz="2800" dirty="0"/>
        </a:p>
      </dgm:t>
    </dgm:pt>
    <dgm:pt modelId="{C819180F-6823-4C0B-A74B-D3DB1C5BC3F3}" type="parTrans" cxnId="{6152259A-D4FD-4063-ABF3-338DB8D22EE8}">
      <dgm:prSet/>
      <dgm:spPr/>
      <dgm:t>
        <a:bodyPr/>
        <a:lstStyle/>
        <a:p>
          <a:endParaRPr lang="ru-RU"/>
        </a:p>
      </dgm:t>
    </dgm:pt>
    <dgm:pt modelId="{733CE6BF-17F1-43C9-A669-4FDA32FB3D17}" type="sibTrans" cxnId="{6152259A-D4FD-4063-ABF3-338DB8D22EE8}">
      <dgm:prSet/>
      <dgm:spPr/>
      <dgm:t>
        <a:bodyPr/>
        <a:lstStyle/>
        <a:p>
          <a:endParaRPr lang="ru-RU"/>
        </a:p>
      </dgm:t>
    </dgm:pt>
    <dgm:pt modelId="{6EFE02E7-6663-43C5-9893-F2DAE1971B0B}">
      <dgm:prSet phldrT="[Текст]"/>
      <dgm:spPr/>
      <dgm:t>
        <a:bodyPr/>
        <a:lstStyle/>
        <a:p>
          <a:pPr algn="ctr"/>
          <a:r>
            <a:rPr lang="ru-RU" dirty="0" smtClean="0">
              <a:solidFill>
                <a:schemeClr val="accent1">
                  <a:lumMod val="50000"/>
                </a:schemeClr>
              </a:solidFill>
            </a:rPr>
            <a:t>Недостаточная эффективность работы по повышению управленческой и аналитической культуры руководителей образовательных организаций</a:t>
          </a:r>
          <a:endParaRPr lang="ru-RU" dirty="0">
            <a:solidFill>
              <a:schemeClr val="accent1">
                <a:lumMod val="50000"/>
              </a:schemeClr>
            </a:solidFill>
          </a:endParaRPr>
        </a:p>
      </dgm:t>
    </dgm:pt>
    <dgm:pt modelId="{F275FBB1-CF97-4053-9A00-C31674F7DF1B}" type="parTrans" cxnId="{BCE19C32-2CE5-42C4-B800-8A8AC63D2BA1}">
      <dgm:prSet/>
      <dgm:spPr/>
      <dgm:t>
        <a:bodyPr/>
        <a:lstStyle/>
        <a:p>
          <a:endParaRPr lang="ru-RU"/>
        </a:p>
      </dgm:t>
    </dgm:pt>
    <dgm:pt modelId="{F1C11944-C4C2-4B79-92F5-8BD3133DA3B9}" type="sibTrans" cxnId="{BCE19C32-2CE5-42C4-B800-8A8AC63D2BA1}">
      <dgm:prSet/>
      <dgm:spPr/>
      <dgm:t>
        <a:bodyPr/>
        <a:lstStyle/>
        <a:p>
          <a:endParaRPr lang="ru-RU"/>
        </a:p>
      </dgm:t>
    </dgm:pt>
    <dgm:pt modelId="{8A82DCFF-5A7F-436B-8D93-6B3B55DCAA3C}" type="pres">
      <dgm:prSet presAssocID="{72C4C071-56F8-4BC6-A589-B518F66D1B3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C883382-4DD7-4831-B589-02206D5E1071}" type="pres">
      <dgm:prSet presAssocID="{D3EB8591-5281-4B1C-A582-334AD4ECF0AA}" presName="parentText" presStyleLbl="node1" presStyleIdx="0" presStyleCnt="2" custScaleY="4926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413414-4AD1-4882-A315-44ECFF42C6E5}" type="pres">
      <dgm:prSet presAssocID="{733CE6BF-17F1-43C9-A669-4FDA32FB3D17}" presName="spacer" presStyleCnt="0"/>
      <dgm:spPr/>
    </dgm:pt>
    <dgm:pt modelId="{82486867-FE40-4425-AAC0-1F9F34A32E5F}" type="pres">
      <dgm:prSet presAssocID="{6EFE02E7-6663-43C5-9893-F2DAE1971B0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EF6A22-B108-4866-B86C-8437512C1639}" type="presOf" srcId="{D3EB8591-5281-4B1C-A582-334AD4ECF0AA}" destId="{9C883382-4DD7-4831-B589-02206D5E1071}" srcOrd="0" destOrd="0" presId="urn:microsoft.com/office/officeart/2005/8/layout/vList2"/>
    <dgm:cxn modelId="{BCE19C32-2CE5-42C4-B800-8A8AC63D2BA1}" srcId="{72C4C071-56F8-4BC6-A589-B518F66D1B32}" destId="{6EFE02E7-6663-43C5-9893-F2DAE1971B0B}" srcOrd="1" destOrd="0" parTransId="{F275FBB1-CF97-4053-9A00-C31674F7DF1B}" sibTransId="{F1C11944-C4C2-4B79-92F5-8BD3133DA3B9}"/>
    <dgm:cxn modelId="{6152259A-D4FD-4063-ABF3-338DB8D22EE8}" srcId="{72C4C071-56F8-4BC6-A589-B518F66D1B32}" destId="{D3EB8591-5281-4B1C-A582-334AD4ECF0AA}" srcOrd="0" destOrd="0" parTransId="{C819180F-6823-4C0B-A74B-D3DB1C5BC3F3}" sibTransId="{733CE6BF-17F1-43C9-A669-4FDA32FB3D17}"/>
    <dgm:cxn modelId="{55041944-6026-41B3-AD44-2F5E639554F0}" type="presOf" srcId="{72C4C071-56F8-4BC6-A589-B518F66D1B32}" destId="{8A82DCFF-5A7F-436B-8D93-6B3B55DCAA3C}" srcOrd="0" destOrd="0" presId="urn:microsoft.com/office/officeart/2005/8/layout/vList2"/>
    <dgm:cxn modelId="{00DF2319-43CC-4A00-A7E8-72E359E9251A}" type="presOf" srcId="{6EFE02E7-6663-43C5-9893-F2DAE1971B0B}" destId="{82486867-FE40-4425-AAC0-1F9F34A32E5F}" srcOrd="0" destOrd="0" presId="urn:microsoft.com/office/officeart/2005/8/layout/vList2"/>
    <dgm:cxn modelId="{0619F665-FADA-4BC2-89A7-B6AC429B9389}" type="presParOf" srcId="{8A82DCFF-5A7F-436B-8D93-6B3B55DCAA3C}" destId="{9C883382-4DD7-4831-B589-02206D5E1071}" srcOrd="0" destOrd="0" presId="urn:microsoft.com/office/officeart/2005/8/layout/vList2"/>
    <dgm:cxn modelId="{EE74CCA0-014A-42FF-B48C-72DB62835088}" type="presParOf" srcId="{8A82DCFF-5A7F-436B-8D93-6B3B55DCAA3C}" destId="{B9413414-4AD1-4882-A315-44ECFF42C6E5}" srcOrd="1" destOrd="0" presId="urn:microsoft.com/office/officeart/2005/8/layout/vList2"/>
    <dgm:cxn modelId="{ADC7E03B-DA54-4E3A-A91E-20D829954DB6}" type="presParOf" srcId="{8A82DCFF-5A7F-436B-8D93-6B3B55DCAA3C}" destId="{82486867-FE40-4425-AAC0-1F9F34A32E5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99CBA6-563F-44F2-A957-B1A22A92C72C}" type="doc">
      <dgm:prSet loTypeId="urn:microsoft.com/office/officeart/2005/8/layout/vProcess5" loCatId="process" qsTypeId="urn:microsoft.com/office/officeart/2005/8/quickstyle/3d3" qsCatId="3D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6394773B-F9C7-4934-9A44-2154B273E19F}">
      <dgm:prSet phldrT="[Текст]"/>
      <dgm:spPr/>
      <dgm:t>
        <a:bodyPr/>
        <a:lstStyle/>
        <a:p>
          <a:r>
            <a:rPr lang="ru-RU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УПРАВЛЕНЧЕСКАЯ ДЕЯТЕЛЬНОСТЬ</a:t>
          </a:r>
          <a:endParaRPr lang="ru-RU" dirty="0"/>
        </a:p>
      </dgm:t>
    </dgm:pt>
    <dgm:pt modelId="{1B790CD8-DE16-4E57-8979-4D34F425125A}" type="parTrans" cxnId="{FA8D1156-D35A-4CFF-B08D-C1597DF138A9}">
      <dgm:prSet/>
      <dgm:spPr/>
      <dgm:t>
        <a:bodyPr/>
        <a:lstStyle/>
        <a:p>
          <a:endParaRPr lang="ru-RU"/>
        </a:p>
      </dgm:t>
    </dgm:pt>
    <dgm:pt modelId="{48FF9783-7490-4ADB-BC1F-FB3D01F33809}" type="sibTrans" cxnId="{FA8D1156-D35A-4CFF-B08D-C1597DF138A9}">
      <dgm:prSet/>
      <dgm:spPr/>
      <dgm:t>
        <a:bodyPr/>
        <a:lstStyle/>
        <a:p>
          <a:endParaRPr lang="ru-RU"/>
        </a:p>
      </dgm:t>
    </dgm:pt>
    <dgm:pt modelId="{FA7C40FD-3164-435C-8100-96D6C4BC80AF}">
      <dgm:prSet phldrT="[Текст]" custT="1"/>
      <dgm:spPr/>
      <dgm:t>
        <a:bodyPr/>
        <a:lstStyle/>
        <a:p>
          <a:r>
            <a:rPr lang="ru-RU" sz="3600" b="1" i="0" baseline="0" dirty="0" smtClean="0">
              <a:solidFill>
                <a:srgbClr val="FF0000"/>
              </a:solidFill>
            </a:rPr>
            <a:t>Проблемы</a:t>
          </a:r>
          <a:endParaRPr lang="ru-RU" sz="3600" b="1" i="0" baseline="0" dirty="0">
            <a:solidFill>
              <a:srgbClr val="FF0000"/>
            </a:solidFill>
          </a:endParaRPr>
        </a:p>
      </dgm:t>
    </dgm:pt>
    <dgm:pt modelId="{D9CF462F-73CD-4D4C-913C-58DD12F70000}" type="parTrans" cxnId="{3A19F7E2-B019-4126-84F5-29A4D91B11FE}">
      <dgm:prSet/>
      <dgm:spPr/>
      <dgm:t>
        <a:bodyPr/>
        <a:lstStyle/>
        <a:p>
          <a:endParaRPr lang="ru-RU"/>
        </a:p>
      </dgm:t>
    </dgm:pt>
    <dgm:pt modelId="{FF54E276-B3A9-4811-B005-B13C7A07D7AE}" type="sibTrans" cxnId="{3A19F7E2-B019-4126-84F5-29A4D91B11FE}">
      <dgm:prSet/>
      <dgm:spPr/>
      <dgm:t>
        <a:bodyPr/>
        <a:lstStyle/>
        <a:p>
          <a:endParaRPr lang="ru-RU"/>
        </a:p>
      </dgm:t>
    </dgm:pt>
    <dgm:pt modelId="{8A4DF73C-2E0D-47DA-9D4E-0DF1808D35A7}" type="pres">
      <dgm:prSet presAssocID="{C799CBA6-563F-44F2-A957-B1A22A92C72C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5B92119-C67C-4958-A843-FD9235E3EFF9}" type="pres">
      <dgm:prSet presAssocID="{C799CBA6-563F-44F2-A957-B1A22A92C72C}" presName="dummyMaxCanvas" presStyleCnt="0">
        <dgm:presLayoutVars/>
      </dgm:prSet>
      <dgm:spPr/>
    </dgm:pt>
    <dgm:pt modelId="{E29BB7DD-DF73-45D6-9B6A-2664ECFA0F43}" type="pres">
      <dgm:prSet presAssocID="{C799CBA6-563F-44F2-A957-B1A22A92C72C}" presName="TwoNodes_1" presStyleLbl="node1" presStyleIdx="0" presStyleCnt="2" custLinFactY="20635" custLinFactNeighborX="32353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99E8CD-6CD8-42B5-8D50-8D181A785461}" type="pres">
      <dgm:prSet presAssocID="{C799CBA6-563F-44F2-A957-B1A22A92C72C}" presName="TwoNodes_2" presStyleLbl="node1" presStyleIdx="1" presStyleCnt="2" custLinFactY="-22006" custLinFactNeighborX="-20588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D10320-4560-4788-82B8-B101352F8878}" type="pres">
      <dgm:prSet presAssocID="{C799CBA6-563F-44F2-A957-B1A22A92C72C}" presName="TwoConn_1-2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D6DF95-DB1A-4BF9-9980-462998D8BA21}" type="pres">
      <dgm:prSet presAssocID="{C799CBA6-563F-44F2-A957-B1A22A92C72C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A0928A-2DE9-4FDA-9A97-DEEA11B1B822}" type="pres">
      <dgm:prSet presAssocID="{C799CBA6-563F-44F2-A957-B1A22A92C72C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80C6A83-7F40-4E07-B05E-84F56EC2AB89}" type="presOf" srcId="{C799CBA6-563F-44F2-A957-B1A22A92C72C}" destId="{8A4DF73C-2E0D-47DA-9D4E-0DF1808D35A7}" srcOrd="0" destOrd="0" presId="urn:microsoft.com/office/officeart/2005/8/layout/vProcess5"/>
    <dgm:cxn modelId="{8E3C7711-A710-4A64-9426-25790FCD464B}" type="presOf" srcId="{6394773B-F9C7-4934-9A44-2154B273E19F}" destId="{0CD6DF95-DB1A-4BF9-9980-462998D8BA21}" srcOrd="1" destOrd="0" presId="urn:microsoft.com/office/officeart/2005/8/layout/vProcess5"/>
    <dgm:cxn modelId="{2DE91DB0-A9E5-49D6-85E8-B3C1F5ADAC34}" type="presOf" srcId="{6394773B-F9C7-4934-9A44-2154B273E19F}" destId="{E29BB7DD-DF73-45D6-9B6A-2664ECFA0F43}" srcOrd="0" destOrd="0" presId="urn:microsoft.com/office/officeart/2005/8/layout/vProcess5"/>
    <dgm:cxn modelId="{AA7100F8-8EAF-469C-B016-D65EDE168D7A}" type="presOf" srcId="{48FF9783-7490-4ADB-BC1F-FB3D01F33809}" destId="{88D10320-4560-4788-82B8-B101352F8878}" srcOrd="0" destOrd="0" presId="urn:microsoft.com/office/officeart/2005/8/layout/vProcess5"/>
    <dgm:cxn modelId="{488881CF-633D-4932-8417-DD1DC7602BE9}" type="presOf" srcId="{FA7C40FD-3164-435C-8100-96D6C4BC80AF}" destId="{8AA0928A-2DE9-4FDA-9A97-DEEA11B1B822}" srcOrd="1" destOrd="0" presId="urn:microsoft.com/office/officeart/2005/8/layout/vProcess5"/>
    <dgm:cxn modelId="{FA8D1156-D35A-4CFF-B08D-C1597DF138A9}" srcId="{C799CBA6-563F-44F2-A957-B1A22A92C72C}" destId="{6394773B-F9C7-4934-9A44-2154B273E19F}" srcOrd="0" destOrd="0" parTransId="{1B790CD8-DE16-4E57-8979-4D34F425125A}" sibTransId="{48FF9783-7490-4ADB-BC1F-FB3D01F33809}"/>
    <dgm:cxn modelId="{FE955494-0BD8-4194-8B51-4AE09DA1481D}" type="presOf" srcId="{FA7C40FD-3164-435C-8100-96D6C4BC80AF}" destId="{1E99E8CD-6CD8-42B5-8D50-8D181A785461}" srcOrd="0" destOrd="0" presId="urn:microsoft.com/office/officeart/2005/8/layout/vProcess5"/>
    <dgm:cxn modelId="{3A19F7E2-B019-4126-84F5-29A4D91B11FE}" srcId="{C799CBA6-563F-44F2-A957-B1A22A92C72C}" destId="{FA7C40FD-3164-435C-8100-96D6C4BC80AF}" srcOrd="1" destOrd="0" parTransId="{D9CF462F-73CD-4D4C-913C-58DD12F70000}" sibTransId="{FF54E276-B3A9-4811-B005-B13C7A07D7AE}"/>
    <dgm:cxn modelId="{6938E700-0CC7-44B6-BB61-A0D06F7B27E1}" type="presParOf" srcId="{8A4DF73C-2E0D-47DA-9D4E-0DF1808D35A7}" destId="{65B92119-C67C-4958-A843-FD9235E3EFF9}" srcOrd="0" destOrd="0" presId="urn:microsoft.com/office/officeart/2005/8/layout/vProcess5"/>
    <dgm:cxn modelId="{B5A6B6CB-8EF5-4D19-951A-CAEB94AE3E94}" type="presParOf" srcId="{8A4DF73C-2E0D-47DA-9D4E-0DF1808D35A7}" destId="{E29BB7DD-DF73-45D6-9B6A-2664ECFA0F43}" srcOrd="1" destOrd="0" presId="urn:microsoft.com/office/officeart/2005/8/layout/vProcess5"/>
    <dgm:cxn modelId="{7FC4FA30-A838-4823-A177-9978C8059F18}" type="presParOf" srcId="{8A4DF73C-2E0D-47DA-9D4E-0DF1808D35A7}" destId="{1E99E8CD-6CD8-42B5-8D50-8D181A785461}" srcOrd="2" destOrd="0" presId="urn:microsoft.com/office/officeart/2005/8/layout/vProcess5"/>
    <dgm:cxn modelId="{4807F6FA-5EA2-4A17-A276-99F40A0AEAE7}" type="presParOf" srcId="{8A4DF73C-2E0D-47DA-9D4E-0DF1808D35A7}" destId="{88D10320-4560-4788-82B8-B101352F8878}" srcOrd="3" destOrd="0" presId="urn:microsoft.com/office/officeart/2005/8/layout/vProcess5"/>
    <dgm:cxn modelId="{F99E67B8-F6FA-46F6-A1F2-642CE979B638}" type="presParOf" srcId="{8A4DF73C-2E0D-47DA-9D4E-0DF1808D35A7}" destId="{0CD6DF95-DB1A-4BF9-9980-462998D8BA21}" srcOrd="4" destOrd="0" presId="urn:microsoft.com/office/officeart/2005/8/layout/vProcess5"/>
    <dgm:cxn modelId="{FCF9DB3A-92B4-4364-B9C3-BAF99DF0BC44}" type="presParOf" srcId="{8A4DF73C-2E0D-47DA-9D4E-0DF1808D35A7}" destId="{8AA0928A-2DE9-4FDA-9A97-DEEA11B1B822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799CBA6-563F-44F2-A957-B1A22A92C72C}" type="doc">
      <dgm:prSet loTypeId="urn:microsoft.com/office/officeart/2005/8/layout/vProcess5" loCatId="process" qsTypeId="urn:microsoft.com/office/officeart/2005/8/quickstyle/3d3" qsCatId="3D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6394773B-F9C7-4934-9A44-2154B273E19F}">
      <dgm:prSet phldrT="[Текст]"/>
      <dgm:spPr/>
      <dgm:t>
        <a:bodyPr/>
        <a:lstStyle/>
        <a:p>
          <a:r>
            <a:rPr lang="ru-RU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УПРАВЛЕНЧЕСКАЯ ДЕЯТЕЛЬНОСТЬ</a:t>
          </a:r>
          <a:endParaRPr lang="ru-RU" dirty="0"/>
        </a:p>
      </dgm:t>
    </dgm:pt>
    <dgm:pt modelId="{1B790CD8-DE16-4E57-8979-4D34F425125A}" type="parTrans" cxnId="{FA8D1156-D35A-4CFF-B08D-C1597DF138A9}">
      <dgm:prSet/>
      <dgm:spPr/>
      <dgm:t>
        <a:bodyPr/>
        <a:lstStyle/>
        <a:p>
          <a:endParaRPr lang="ru-RU"/>
        </a:p>
      </dgm:t>
    </dgm:pt>
    <dgm:pt modelId="{48FF9783-7490-4ADB-BC1F-FB3D01F33809}" type="sibTrans" cxnId="{FA8D1156-D35A-4CFF-B08D-C1597DF138A9}">
      <dgm:prSet/>
      <dgm:spPr/>
      <dgm:t>
        <a:bodyPr/>
        <a:lstStyle/>
        <a:p>
          <a:endParaRPr lang="ru-RU"/>
        </a:p>
      </dgm:t>
    </dgm:pt>
    <dgm:pt modelId="{FA7C40FD-3164-435C-8100-96D6C4BC80AF}">
      <dgm:prSet phldrT="[Текст]" custT="1"/>
      <dgm:spPr/>
      <dgm:t>
        <a:bodyPr/>
        <a:lstStyle/>
        <a:p>
          <a:r>
            <a:rPr lang="ru-RU" sz="3600" b="1" i="0" baseline="0" dirty="0" smtClean="0">
              <a:solidFill>
                <a:srgbClr val="FF0000"/>
              </a:solidFill>
            </a:rPr>
            <a:t>Проблемы</a:t>
          </a:r>
          <a:endParaRPr lang="ru-RU" sz="3600" b="1" i="0" baseline="0" dirty="0">
            <a:solidFill>
              <a:srgbClr val="FF0000"/>
            </a:solidFill>
          </a:endParaRPr>
        </a:p>
      </dgm:t>
    </dgm:pt>
    <dgm:pt modelId="{D9CF462F-73CD-4D4C-913C-58DD12F70000}" type="parTrans" cxnId="{3A19F7E2-B019-4126-84F5-29A4D91B11FE}">
      <dgm:prSet/>
      <dgm:spPr/>
      <dgm:t>
        <a:bodyPr/>
        <a:lstStyle/>
        <a:p>
          <a:endParaRPr lang="ru-RU"/>
        </a:p>
      </dgm:t>
    </dgm:pt>
    <dgm:pt modelId="{FF54E276-B3A9-4811-B005-B13C7A07D7AE}" type="sibTrans" cxnId="{3A19F7E2-B019-4126-84F5-29A4D91B11FE}">
      <dgm:prSet/>
      <dgm:spPr/>
      <dgm:t>
        <a:bodyPr/>
        <a:lstStyle/>
        <a:p>
          <a:endParaRPr lang="ru-RU"/>
        </a:p>
      </dgm:t>
    </dgm:pt>
    <dgm:pt modelId="{8A4DF73C-2E0D-47DA-9D4E-0DF1808D35A7}" type="pres">
      <dgm:prSet presAssocID="{C799CBA6-563F-44F2-A957-B1A22A92C72C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5B92119-C67C-4958-A843-FD9235E3EFF9}" type="pres">
      <dgm:prSet presAssocID="{C799CBA6-563F-44F2-A957-B1A22A92C72C}" presName="dummyMaxCanvas" presStyleCnt="0">
        <dgm:presLayoutVars/>
      </dgm:prSet>
      <dgm:spPr/>
    </dgm:pt>
    <dgm:pt modelId="{E29BB7DD-DF73-45D6-9B6A-2664ECFA0F43}" type="pres">
      <dgm:prSet presAssocID="{C799CBA6-563F-44F2-A957-B1A22A92C72C}" presName="TwoNodes_1" presStyleLbl="node1" presStyleIdx="0" presStyleCnt="2" custLinFactY="20635" custLinFactNeighborX="32353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99E8CD-6CD8-42B5-8D50-8D181A785461}" type="pres">
      <dgm:prSet presAssocID="{C799CBA6-563F-44F2-A957-B1A22A92C72C}" presName="TwoNodes_2" presStyleLbl="node1" presStyleIdx="1" presStyleCnt="2" custLinFactY="-22006" custLinFactNeighborX="-20588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D10320-4560-4788-82B8-B101352F8878}" type="pres">
      <dgm:prSet presAssocID="{C799CBA6-563F-44F2-A957-B1A22A92C72C}" presName="TwoConn_1-2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D6DF95-DB1A-4BF9-9980-462998D8BA21}" type="pres">
      <dgm:prSet presAssocID="{C799CBA6-563F-44F2-A957-B1A22A92C72C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A0928A-2DE9-4FDA-9A97-DEEA11B1B822}" type="pres">
      <dgm:prSet presAssocID="{C799CBA6-563F-44F2-A957-B1A22A92C72C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340126-F0B3-4A39-A81D-01EA880369E0}" type="presOf" srcId="{FA7C40FD-3164-435C-8100-96D6C4BC80AF}" destId="{1E99E8CD-6CD8-42B5-8D50-8D181A785461}" srcOrd="0" destOrd="0" presId="urn:microsoft.com/office/officeart/2005/8/layout/vProcess5"/>
    <dgm:cxn modelId="{88F8AB64-82D9-414C-BF65-0EBA5B8F2437}" type="presOf" srcId="{FA7C40FD-3164-435C-8100-96D6C4BC80AF}" destId="{8AA0928A-2DE9-4FDA-9A97-DEEA11B1B822}" srcOrd="1" destOrd="0" presId="urn:microsoft.com/office/officeart/2005/8/layout/vProcess5"/>
    <dgm:cxn modelId="{875300C6-52B2-4EDA-9C86-CA2FDFF6CB0F}" type="presOf" srcId="{6394773B-F9C7-4934-9A44-2154B273E19F}" destId="{0CD6DF95-DB1A-4BF9-9980-462998D8BA21}" srcOrd="1" destOrd="0" presId="urn:microsoft.com/office/officeart/2005/8/layout/vProcess5"/>
    <dgm:cxn modelId="{FA8D1156-D35A-4CFF-B08D-C1597DF138A9}" srcId="{C799CBA6-563F-44F2-A957-B1A22A92C72C}" destId="{6394773B-F9C7-4934-9A44-2154B273E19F}" srcOrd="0" destOrd="0" parTransId="{1B790CD8-DE16-4E57-8979-4D34F425125A}" sibTransId="{48FF9783-7490-4ADB-BC1F-FB3D01F33809}"/>
    <dgm:cxn modelId="{537753E2-F932-4F9B-B9A3-BBC2B6294BF1}" type="presOf" srcId="{48FF9783-7490-4ADB-BC1F-FB3D01F33809}" destId="{88D10320-4560-4788-82B8-B101352F8878}" srcOrd="0" destOrd="0" presId="urn:microsoft.com/office/officeart/2005/8/layout/vProcess5"/>
    <dgm:cxn modelId="{05B16A6F-0D90-4BEF-AE07-120A43116BF3}" type="presOf" srcId="{6394773B-F9C7-4934-9A44-2154B273E19F}" destId="{E29BB7DD-DF73-45D6-9B6A-2664ECFA0F43}" srcOrd="0" destOrd="0" presId="urn:microsoft.com/office/officeart/2005/8/layout/vProcess5"/>
    <dgm:cxn modelId="{D2FE473C-6A68-493F-A595-EA487B6EAD37}" type="presOf" srcId="{C799CBA6-563F-44F2-A957-B1A22A92C72C}" destId="{8A4DF73C-2E0D-47DA-9D4E-0DF1808D35A7}" srcOrd="0" destOrd="0" presId="urn:microsoft.com/office/officeart/2005/8/layout/vProcess5"/>
    <dgm:cxn modelId="{3A19F7E2-B019-4126-84F5-29A4D91B11FE}" srcId="{C799CBA6-563F-44F2-A957-B1A22A92C72C}" destId="{FA7C40FD-3164-435C-8100-96D6C4BC80AF}" srcOrd="1" destOrd="0" parTransId="{D9CF462F-73CD-4D4C-913C-58DD12F70000}" sibTransId="{FF54E276-B3A9-4811-B005-B13C7A07D7AE}"/>
    <dgm:cxn modelId="{9470EF67-E01A-4622-A1D1-78D920858456}" type="presParOf" srcId="{8A4DF73C-2E0D-47DA-9D4E-0DF1808D35A7}" destId="{65B92119-C67C-4958-A843-FD9235E3EFF9}" srcOrd="0" destOrd="0" presId="urn:microsoft.com/office/officeart/2005/8/layout/vProcess5"/>
    <dgm:cxn modelId="{B3C66721-CA74-4A2D-8CF2-727D923EFC51}" type="presParOf" srcId="{8A4DF73C-2E0D-47DA-9D4E-0DF1808D35A7}" destId="{E29BB7DD-DF73-45D6-9B6A-2664ECFA0F43}" srcOrd="1" destOrd="0" presId="urn:microsoft.com/office/officeart/2005/8/layout/vProcess5"/>
    <dgm:cxn modelId="{3279C321-666A-4570-A8AE-8C910D4207EF}" type="presParOf" srcId="{8A4DF73C-2E0D-47DA-9D4E-0DF1808D35A7}" destId="{1E99E8CD-6CD8-42B5-8D50-8D181A785461}" srcOrd="2" destOrd="0" presId="urn:microsoft.com/office/officeart/2005/8/layout/vProcess5"/>
    <dgm:cxn modelId="{BFB2105E-5225-4C6A-A7BB-632991A7B479}" type="presParOf" srcId="{8A4DF73C-2E0D-47DA-9D4E-0DF1808D35A7}" destId="{88D10320-4560-4788-82B8-B101352F8878}" srcOrd="3" destOrd="0" presId="urn:microsoft.com/office/officeart/2005/8/layout/vProcess5"/>
    <dgm:cxn modelId="{A6FCF59F-501C-41D3-8D77-F4A763D029DC}" type="presParOf" srcId="{8A4DF73C-2E0D-47DA-9D4E-0DF1808D35A7}" destId="{0CD6DF95-DB1A-4BF9-9980-462998D8BA21}" srcOrd="4" destOrd="0" presId="urn:microsoft.com/office/officeart/2005/8/layout/vProcess5"/>
    <dgm:cxn modelId="{F9277B3B-93A6-4D51-A10C-12615BBDC1BE}" type="presParOf" srcId="{8A4DF73C-2E0D-47DA-9D4E-0DF1808D35A7}" destId="{8AA0928A-2DE9-4FDA-9A97-DEEA11B1B822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799CBA6-563F-44F2-A957-B1A22A92C72C}" type="doc">
      <dgm:prSet loTypeId="urn:microsoft.com/office/officeart/2005/8/layout/vProcess5" loCatId="process" qsTypeId="urn:microsoft.com/office/officeart/2005/8/quickstyle/3d3" qsCatId="3D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6394773B-F9C7-4934-9A44-2154B273E19F}">
      <dgm:prSet phldrT="[Текст]"/>
      <dgm:spPr/>
      <dgm:t>
        <a:bodyPr/>
        <a:lstStyle/>
        <a:p>
          <a:r>
            <a:rPr lang="ru-RU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УПРАВЛЕНЧЕСКАЯ ДЕЯТЕЛЬНОСТЬ</a:t>
          </a:r>
          <a:endParaRPr lang="ru-RU" dirty="0"/>
        </a:p>
      </dgm:t>
    </dgm:pt>
    <dgm:pt modelId="{1B790CD8-DE16-4E57-8979-4D34F425125A}" type="parTrans" cxnId="{FA8D1156-D35A-4CFF-B08D-C1597DF138A9}">
      <dgm:prSet/>
      <dgm:spPr/>
      <dgm:t>
        <a:bodyPr/>
        <a:lstStyle/>
        <a:p>
          <a:endParaRPr lang="ru-RU"/>
        </a:p>
      </dgm:t>
    </dgm:pt>
    <dgm:pt modelId="{48FF9783-7490-4ADB-BC1F-FB3D01F33809}" type="sibTrans" cxnId="{FA8D1156-D35A-4CFF-B08D-C1597DF138A9}">
      <dgm:prSet/>
      <dgm:spPr/>
      <dgm:t>
        <a:bodyPr/>
        <a:lstStyle/>
        <a:p>
          <a:endParaRPr lang="ru-RU"/>
        </a:p>
      </dgm:t>
    </dgm:pt>
    <dgm:pt modelId="{FA7C40FD-3164-435C-8100-96D6C4BC80AF}">
      <dgm:prSet phldrT="[Текст]" custT="1"/>
      <dgm:spPr/>
      <dgm:t>
        <a:bodyPr/>
        <a:lstStyle/>
        <a:p>
          <a:r>
            <a:rPr lang="ru-RU" sz="3600" b="1" i="0" baseline="0" dirty="0" smtClean="0">
              <a:solidFill>
                <a:srgbClr val="FF0000"/>
              </a:solidFill>
            </a:rPr>
            <a:t>Проблемы</a:t>
          </a:r>
          <a:endParaRPr lang="ru-RU" sz="3600" b="1" i="0" baseline="0" dirty="0">
            <a:solidFill>
              <a:srgbClr val="FF0000"/>
            </a:solidFill>
          </a:endParaRPr>
        </a:p>
      </dgm:t>
    </dgm:pt>
    <dgm:pt modelId="{D9CF462F-73CD-4D4C-913C-58DD12F70000}" type="parTrans" cxnId="{3A19F7E2-B019-4126-84F5-29A4D91B11FE}">
      <dgm:prSet/>
      <dgm:spPr/>
      <dgm:t>
        <a:bodyPr/>
        <a:lstStyle/>
        <a:p>
          <a:endParaRPr lang="ru-RU"/>
        </a:p>
      </dgm:t>
    </dgm:pt>
    <dgm:pt modelId="{FF54E276-B3A9-4811-B005-B13C7A07D7AE}" type="sibTrans" cxnId="{3A19F7E2-B019-4126-84F5-29A4D91B11FE}">
      <dgm:prSet/>
      <dgm:spPr/>
      <dgm:t>
        <a:bodyPr/>
        <a:lstStyle/>
        <a:p>
          <a:endParaRPr lang="ru-RU"/>
        </a:p>
      </dgm:t>
    </dgm:pt>
    <dgm:pt modelId="{8A4DF73C-2E0D-47DA-9D4E-0DF1808D35A7}" type="pres">
      <dgm:prSet presAssocID="{C799CBA6-563F-44F2-A957-B1A22A92C72C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5B92119-C67C-4958-A843-FD9235E3EFF9}" type="pres">
      <dgm:prSet presAssocID="{C799CBA6-563F-44F2-A957-B1A22A92C72C}" presName="dummyMaxCanvas" presStyleCnt="0">
        <dgm:presLayoutVars/>
      </dgm:prSet>
      <dgm:spPr/>
    </dgm:pt>
    <dgm:pt modelId="{E29BB7DD-DF73-45D6-9B6A-2664ECFA0F43}" type="pres">
      <dgm:prSet presAssocID="{C799CBA6-563F-44F2-A957-B1A22A92C72C}" presName="TwoNodes_1" presStyleLbl="node1" presStyleIdx="0" presStyleCnt="2" custLinFactY="20635" custLinFactNeighborX="32353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99E8CD-6CD8-42B5-8D50-8D181A785461}" type="pres">
      <dgm:prSet presAssocID="{C799CBA6-563F-44F2-A957-B1A22A92C72C}" presName="TwoNodes_2" presStyleLbl="node1" presStyleIdx="1" presStyleCnt="2" custLinFactY="-22006" custLinFactNeighborX="-20588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D10320-4560-4788-82B8-B101352F8878}" type="pres">
      <dgm:prSet presAssocID="{C799CBA6-563F-44F2-A957-B1A22A92C72C}" presName="TwoConn_1-2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D6DF95-DB1A-4BF9-9980-462998D8BA21}" type="pres">
      <dgm:prSet presAssocID="{C799CBA6-563F-44F2-A957-B1A22A92C72C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A0928A-2DE9-4FDA-9A97-DEEA11B1B822}" type="pres">
      <dgm:prSet presAssocID="{C799CBA6-563F-44F2-A957-B1A22A92C72C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8EA0582-CEE4-4303-AE86-9A1E10B1B11D}" type="presOf" srcId="{FA7C40FD-3164-435C-8100-96D6C4BC80AF}" destId="{1E99E8CD-6CD8-42B5-8D50-8D181A785461}" srcOrd="0" destOrd="0" presId="urn:microsoft.com/office/officeart/2005/8/layout/vProcess5"/>
    <dgm:cxn modelId="{DAEADBBA-12EF-4CA3-9633-CBE3312A92F5}" type="presOf" srcId="{C799CBA6-563F-44F2-A957-B1A22A92C72C}" destId="{8A4DF73C-2E0D-47DA-9D4E-0DF1808D35A7}" srcOrd="0" destOrd="0" presId="urn:microsoft.com/office/officeart/2005/8/layout/vProcess5"/>
    <dgm:cxn modelId="{4EF4F2F4-0A69-4F33-8A26-23AFBAF8A86D}" type="presOf" srcId="{6394773B-F9C7-4934-9A44-2154B273E19F}" destId="{0CD6DF95-DB1A-4BF9-9980-462998D8BA21}" srcOrd="1" destOrd="0" presId="urn:microsoft.com/office/officeart/2005/8/layout/vProcess5"/>
    <dgm:cxn modelId="{FA8D1156-D35A-4CFF-B08D-C1597DF138A9}" srcId="{C799CBA6-563F-44F2-A957-B1A22A92C72C}" destId="{6394773B-F9C7-4934-9A44-2154B273E19F}" srcOrd="0" destOrd="0" parTransId="{1B790CD8-DE16-4E57-8979-4D34F425125A}" sibTransId="{48FF9783-7490-4ADB-BC1F-FB3D01F33809}"/>
    <dgm:cxn modelId="{4FB40655-9D54-4A7F-AADD-3EAA976A845A}" type="presOf" srcId="{6394773B-F9C7-4934-9A44-2154B273E19F}" destId="{E29BB7DD-DF73-45D6-9B6A-2664ECFA0F43}" srcOrd="0" destOrd="0" presId="urn:microsoft.com/office/officeart/2005/8/layout/vProcess5"/>
    <dgm:cxn modelId="{85B8C69A-F1BF-4AA4-9F4B-FA8925B9E073}" type="presOf" srcId="{48FF9783-7490-4ADB-BC1F-FB3D01F33809}" destId="{88D10320-4560-4788-82B8-B101352F8878}" srcOrd="0" destOrd="0" presId="urn:microsoft.com/office/officeart/2005/8/layout/vProcess5"/>
    <dgm:cxn modelId="{FB4FC130-C75B-4ED3-8E6E-F21A5CFA8F05}" type="presOf" srcId="{FA7C40FD-3164-435C-8100-96D6C4BC80AF}" destId="{8AA0928A-2DE9-4FDA-9A97-DEEA11B1B822}" srcOrd="1" destOrd="0" presId="urn:microsoft.com/office/officeart/2005/8/layout/vProcess5"/>
    <dgm:cxn modelId="{3A19F7E2-B019-4126-84F5-29A4D91B11FE}" srcId="{C799CBA6-563F-44F2-A957-B1A22A92C72C}" destId="{FA7C40FD-3164-435C-8100-96D6C4BC80AF}" srcOrd="1" destOrd="0" parTransId="{D9CF462F-73CD-4D4C-913C-58DD12F70000}" sibTransId="{FF54E276-B3A9-4811-B005-B13C7A07D7AE}"/>
    <dgm:cxn modelId="{1CEDF683-CDBD-43E3-9406-473E10D57002}" type="presParOf" srcId="{8A4DF73C-2E0D-47DA-9D4E-0DF1808D35A7}" destId="{65B92119-C67C-4958-A843-FD9235E3EFF9}" srcOrd="0" destOrd="0" presId="urn:microsoft.com/office/officeart/2005/8/layout/vProcess5"/>
    <dgm:cxn modelId="{91FFDC46-8435-4639-A67A-6A5DB933B1F7}" type="presParOf" srcId="{8A4DF73C-2E0D-47DA-9D4E-0DF1808D35A7}" destId="{E29BB7DD-DF73-45D6-9B6A-2664ECFA0F43}" srcOrd="1" destOrd="0" presId="urn:microsoft.com/office/officeart/2005/8/layout/vProcess5"/>
    <dgm:cxn modelId="{E209575B-6727-4CB7-8D38-572530F41B06}" type="presParOf" srcId="{8A4DF73C-2E0D-47DA-9D4E-0DF1808D35A7}" destId="{1E99E8CD-6CD8-42B5-8D50-8D181A785461}" srcOrd="2" destOrd="0" presId="urn:microsoft.com/office/officeart/2005/8/layout/vProcess5"/>
    <dgm:cxn modelId="{44891704-9D11-4130-A25F-30E297A78FA9}" type="presParOf" srcId="{8A4DF73C-2E0D-47DA-9D4E-0DF1808D35A7}" destId="{88D10320-4560-4788-82B8-B101352F8878}" srcOrd="3" destOrd="0" presId="urn:microsoft.com/office/officeart/2005/8/layout/vProcess5"/>
    <dgm:cxn modelId="{39C7673F-0103-4FBD-A887-D651AA8FC826}" type="presParOf" srcId="{8A4DF73C-2E0D-47DA-9D4E-0DF1808D35A7}" destId="{0CD6DF95-DB1A-4BF9-9980-462998D8BA21}" srcOrd="4" destOrd="0" presId="urn:microsoft.com/office/officeart/2005/8/layout/vProcess5"/>
    <dgm:cxn modelId="{8C954FF3-B51F-47E2-A715-34DFEF4716EA}" type="presParOf" srcId="{8A4DF73C-2E0D-47DA-9D4E-0DF1808D35A7}" destId="{8AA0928A-2DE9-4FDA-9A97-DEEA11B1B822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2C4C071-56F8-4BC6-A589-B518F66D1B32}" type="doc">
      <dgm:prSet loTypeId="urn:microsoft.com/office/officeart/2005/8/layout/vList2" loCatId="list" qsTypeId="urn:microsoft.com/office/officeart/2005/8/quickstyle/simple5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D3EB8591-5281-4B1C-A582-334AD4ECF0AA}">
      <dgm:prSet phldrT="[Текст]" custT="1"/>
      <dgm:spPr/>
      <dgm:t>
        <a:bodyPr/>
        <a:lstStyle/>
        <a:p>
          <a:pPr algn="ctr"/>
          <a:r>
            <a:rPr lang="ru-RU" sz="28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ВНУТРИШКОЛЬНЫЙ КОНТРОЛЬ</a:t>
          </a:r>
          <a:endParaRPr lang="ru-RU" sz="2800" dirty="0"/>
        </a:p>
      </dgm:t>
    </dgm:pt>
    <dgm:pt modelId="{C819180F-6823-4C0B-A74B-D3DB1C5BC3F3}" type="parTrans" cxnId="{6152259A-D4FD-4063-ABF3-338DB8D22EE8}">
      <dgm:prSet/>
      <dgm:spPr/>
      <dgm:t>
        <a:bodyPr/>
        <a:lstStyle/>
        <a:p>
          <a:endParaRPr lang="ru-RU"/>
        </a:p>
      </dgm:t>
    </dgm:pt>
    <dgm:pt modelId="{733CE6BF-17F1-43C9-A669-4FDA32FB3D17}" type="sibTrans" cxnId="{6152259A-D4FD-4063-ABF3-338DB8D22EE8}">
      <dgm:prSet/>
      <dgm:spPr/>
      <dgm:t>
        <a:bodyPr/>
        <a:lstStyle/>
        <a:p>
          <a:endParaRPr lang="ru-RU"/>
        </a:p>
      </dgm:t>
    </dgm:pt>
    <dgm:pt modelId="{6EFE02E7-6663-43C5-9893-F2DAE1971B0B}">
      <dgm:prSet phldrT="[Текст]" custT="1"/>
      <dgm:spPr/>
      <dgm:t>
        <a:bodyPr/>
        <a:lstStyle/>
        <a:p>
          <a:pPr algn="ctr"/>
          <a:r>
            <a:rPr lang="ru-RU" sz="2800" dirty="0" smtClean="0">
              <a:solidFill>
                <a:schemeClr val="accent1">
                  <a:lumMod val="50000"/>
                </a:schemeClr>
              </a:solidFill>
            </a:rPr>
            <a:t>Отсутствие системного характера, </a:t>
          </a:r>
        </a:p>
        <a:p>
          <a:pPr algn="ctr"/>
          <a:r>
            <a:rPr lang="ru-RU" sz="2800" dirty="0" smtClean="0">
              <a:solidFill>
                <a:schemeClr val="accent1">
                  <a:lumMod val="50000"/>
                </a:schemeClr>
              </a:solidFill>
            </a:rPr>
            <a:t>аналитической работы по результатам контроля</a:t>
          </a:r>
          <a:endParaRPr lang="ru-RU" sz="2800" dirty="0">
            <a:solidFill>
              <a:schemeClr val="accent1">
                <a:lumMod val="50000"/>
              </a:schemeClr>
            </a:solidFill>
          </a:endParaRPr>
        </a:p>
      </dgm:t>
    </dgm:pt>
    <dgm:pt modelId="{F275FBB1-CF97-4053-9A00-C31674F7DF1B}" type="parTrans" cxnId="{BCE19C32-2CE5-42C4-B800-8A8AC63D2BA1}">
      <dgm:prSet/>
      <dgm:spPr/>
      <dgm:t>
        <a:bodyPr/>
        <a:lstStyle/>
        <a:p>
          <a:endParaRPr lang="ru-RU"/>
        </a:p>
      </dgm:t>
    </dgm:pt>
    <dgm:pt modelId="{F1C11944-C4C2-4B79-92F5-8BD3133DA3B9}" type="sibTrans" cxnId="{BCE19C32-2CE5-42C4-B800-8A8AC63D2BA1}">
      <dgm:prSet/>
      <dgm:spPr/>
      <dgm:t>
        <a:bodyPr/>
        <a:lstStyle/>
        <a:p>
          <a:endParaRPr lang="ru-RU"/>
        </a:p>
      </dgm:t>
    </dgm:pt>
    <dgm:pt modelId="{8A82DCFF-5A7F-436B-8D93-6B3B55DCAA3C}" type="pres">
      <dgm:prSet presAssocID="{72C4C071-56F8-4BC6-A589-B518F66D1B3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C883382-4DD7-4831-B589-02206D5E1071}" type="pres">
      <dgm:prSet presAssocID="{D3EB8591-5281-4B1C-A582-334AD4ECF0AA}" presName="parentText" presStyleLbl="node1" presStyleIdx="0" presStyleCnt="2" custScaleY="4926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413414-4AD1-4882-A315-44ECFF42C6E5}" type="pres">
      <dgm:prSet presAssocID="{733CE6BF-17F1-43C9-A669-4FDA32FB3D17}" presName="spacer" presStyleCnt="0"/>
      <dgm:spPr/>
    </dgm:pt>
    <dgm:pt modelId="{82486867-FE40-4425-AAC0-1F9F34A32E5F}" type="pres">
      <dgm:prSet presAssocID="{6EFE02E7-6663-43C5-9893-F2DAE1971B0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E19C32-2CE5-42C4-B800-8A8AC63D2BA1}" srcId="{72C4C071-56F8-4BC6-A589-B518F66D1B32}" destId="{6EFE02E7-6663-43C5-9893-F2DAE1971B0B}" srcOrd="1" destOrd="0" parTransId="{F275FBB1-CF97-4053-9A00-C31674F7DF1B}" sibTransId="{F1C11944-C4C2-4B79-92F5-8BD3133DA3B9}"/>
    <dgm:cxn modelId="{0AAFD018-0B68-491C-8E4B-85202AB3E809}" type="presOf" srcId="{D3EB8591-5281-4B1C-A582-334AD4ECF0AA}" destId="{9C883382-4DD7-4831-B589-02206D5E1071}" srcOrd="0" destOrd="0" presId="urn:microsoft.com/office/officeart/2005/8/layout/vList2"/>
    <dgm:cxn modelId="{6152259A-D4FD-4063-ABF3-338DB8D22EE8}" srcId="{72C4C071-56F8-4BC6-A589-B518F66D1B32}" destId="{D3EB8591-5281-4B1C-A582-334AD4ECF0AA}" srcOrd="0" destOrd="0" parTransId="{C819180F-6823-4C0B-A74B-D3DB1C5BC3F3}" sibTransId="{733CE6BF-17F1-43C9-A669-4FDA32FB3D17}"/>
    <dgm:cxn modelId="{2FC0A0ED-591B-4F22-AB88-5D84BD3EC489}" type="presOf" srcId="{6EFE02E7-6663-43C5-9893-F2DAE1971B0B}" destId="{82486867-FE40-4425-AAC0-1F9F34A32E5F}" srcOrd="0" destOrd="0" presId="urn:microsoft.com/office/officeart/2005/8/layout/vList2"/>
    <dgm:cxn modelId="{F7C64422-A0C6-48BA-B9B5-DDC928F222D2}" type="presOf" srcId="{72C4C071-56F8-4BC6-A589-B518F66D1B32}" destId="{8A82DCFF-5A7F-436B-8D93-6B3B55DCAA3C}" srcOrd="0" destOrd="0" presId="urn:microsoft.com/office/officeart/2005/8/layout/vList2"/>
    <dgm:cxn modelId="{D6CE3608-DE07-4A10-B164-3C6BE8D2CEA8}" type="presParOf" srcId="{8A82DCFF-5A7F-436B-8D93-6B3B55DCAA3C}" destId="{9C883382-4DD7-4831-B589-02206D5E1071}" srcOrd="0" destOrd="0" presId="urn:microsoft.com/office/officeart/2005/8/layout/vList2"/>
    <dgm:cxn modelId="{2242621B-BCC3-446B-8EBD-1CF2B83A739B}" type="presParOf" srcId="{8A82DCFF-5A7F-436B-8D93-6B3B55DCAA3C}" destId="{B9413414-4AD1-4882-A315-44ECFF42C6E5}" srcOrd="1" destOrd="0" presId="urn:microsoft.com/office/officeart/2005/8/layout/vList2"/>
    <dgm:cxn modelId="{E2F8CD72-7E00-4C73-AE4B-9462023B26E7}" type="presParOf" srcId="{8A82DCFF-5A7F-436B-8D93-6B3B55DCAA3C}" destId="{82486867-FE40-4425-AAC0-1F9F34A32E5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2C4C071-56F8-4BC6-A589-B518F66D1B32}" type="doc">
      <dgm:prSet loTypeId="urn:microsoft.com/office/officeart/2005/8/layout/vList2" loCatId="list" qsTypeId="urn:microsoft.com/office/officeart/2005/8/quickstyle/simple5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D3EB8591-5281-4B1C-A582-334AD4ECF0AA}">
      <dgm:prSet phldrT="[Текст]" custT="1"/>
      <dgm:spPr/>
      <dgm:t>
        <a:bodyPr/>
        <a:lstStyle/>
        <a:p>
          <a:pPr algn="ctr"/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Методическое сопровождение </a:t>
          </a:r>
        </a:p>
        <a:p>
          <a:pPr algn="ctr"/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учебно-воспитательного процесса</a:t>
          </a:r>
          <a:endParaRPr lang="ru-RU" sz="2800" dirty="0"/>
        </a:p>
      </dgm:t>
    </dgm:pt>
    <dgm:pt modelId="{C819180F-6823-4C0B-A74B-D3DB1C5BC3F3}" type="parTrans" cxnId="{6152259A-D4FD-4063-ABF3-338DB8D22EE8}">
      <dgm:prSet/>
      <dgm:spPr/>
      <dgm:t>
        <a:bodyPr/>
        <a:lstStyle/>
        <a:p>
          <a:endParaRPr lang="ru-RU"/>
        </a:p>
      </dgm:t>
    </dgm:pt>
    <dgm:pt modelId="{733CE6BF-17F1-43C9-A669-4FDA32FB3D17}" type="sibTrans" cxnId="{6152259A-D4FD-4063-ABF3-338DB8D22EE8}">
      <dgm:prSet/>
      <dgm:spPr/>
      <dgm:t>
        <a:bodyPr/>
        <a:lstStyle/>
        <a:p>
          <a:endParaRPr lang="ru-RU"/>
        </a:p>
      </dgm:t>
    </dgm:pt>
    <dgm:pt modelId="{6EFE02E7-6663-43C5-9893-F2DAE1971B0B}">
      <dgm:prSet phldrT="[Текст]"/>
      <dgm:spPr/>
      <dgm:t>
        <a:bodyPr/>
        <a:lstStyle/>
        <a:p>
          <a:pPr algn="ctr"/>
          <a:r>
            <a:rPr lang="ru-RU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Недостаточная работа по подготовке выпускников к государственной итоговой аттестации, несистемная работа с </a:t>
          </a:r>
          <a:r>
            <a:rPr lang="ru-RU" b="1" dirty="0" err="1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высокобалльниками</a:t>
          </a:r>
          <a:r>
            <a:rPr lang="ru-RU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ru-RU" dirty="0">
            <a:solidFill>
              <a:schemeClr val="tx2">
                <a:lumMod val="50000"/>
              </a:schemeClr>
            </a:solidFill>
          </a:endParaRPr>
        </a:p>
      </dgm:t>
    </dgm:pt>
    <dgm:pt modelId="{F275FBB1-CF97-4053-9A00-C31674F7DF1B}" type="parTrans" cxnId="{BCE19C32-2CE5-42C4-B800-8A8AC63D2BA1}">
      <dgm:prSet/>
      <dgm:spPr/>
      <dgm:t>
        <a:bodyPr/>
        <a:lstStyle/>
        <a:p>
          <a:endParaRPr lang="ru-RU"/>
        </a:p>
      </dgm:t>
    </dgm:pt>
    <dgm:pt modelId="{F1C11944-C4C2-4B79-92F5-8BD3133DA3B9}" type="sibTrans" cxnId="{BCE19C32-2CE5-42C4-B800-8A8AC63D2BA1}">
      <dgm:prSet/>
      <dgm:spPr/>
      <dgm:t>
        <a:bodyPr/>
        <a:lstStyle/>
        <a:p>
          <a:endParaRPr lang="ru-RU"/>
        </a:p>
      </dgm:t>
    </dgm:pt>
    <dgm:pt modelId="{8A82DCFF-5A7F-436B-8D93-6B3B55DCAA3C}" type="pres">
      <dgm:prSet presAssocID="{72C4C071-56F8-4BC6-A589-B518F66D1B3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C883382-4DD7-4831-B589-02206D5E1071}" type="pres">
      <dgm:prSet presAssocID="{D3EB8591-5281-4B1C-A582-334AD4ECF0AA}" presName="parentText" presStyleLbl="node1" presStyleIdx="0" presStyleCnt="2" custScaleY="4926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413414-4AD1-4882-A315-44ECFF42C6E5}" type="pres">
      <dgm:prSet presAssocID="{733CE6BF-17F1-43C9-A669-4FDA32FB3D17}" presName="spacer" presStyleCnt="0"/>
      <dgm:spPr/>
    </dgm:pt>
    <dgm:pt modelId="{82486867-FE40-4425-AAC0-1F9F34A32E5F}" type="pres">
      <dgm:prSet presAssocID="{6EFE02E7-6663-43C5-9893-F2DAE1971B0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EC5DDDF-68E7-4C05-8B57-10B01E0D6309}" type="presOf" srcId="{6EFE02E7-6663-43C5-9893-F2DAE1971B0B}" destId="{82486867-FE40-4425-AAC0-1F9F34A32E5F}" srcOrd="0" destOrd="0" presId="urn:microsoft.com/office/officeart/2005/8/layout/vList2"/>
    <dgm:cxn modelId="{6152259A-D4FD-4063-ABF3-338DB8D22EE8}" srcId="{72C4C071-56F8-4BC6-A589-B518F66D1B32}" destId="{D3EB8591-5281-4B1C-A582-334AD4ECF0AA}" srcOrd="0" destOrd="0" parTransId="{C819180F-6823-4C0B-A74B-D3DB1C5BC3F3}" sibTransId="{733CE6BF-17F1-43C9-A669-4FDA32FB3D17}"/>
    <dgm:cxn modelId="{BCE19C32-2CE5-42C4-B800-8A8AC63D2BA1}" srcId="{72C4C071-56F8-4BC6-A589-B518F66D1B32}" destId="{6EFE02E7-6663-43C5-9893-F2DAE1971B0B}" srcOrd="1" destOrd="0" parTransId="{F275FBB1-CF97-4053-9A00-C31674F7DF1B}" sibTransId="{F1C11944-C4C2-4B79-92F5-8BD3133DA3B9}"/>
    <dgm:cxn modelId="{DEB42EA2-26C6-4AC9-A1FA-D88D7741DB10}" type="presOf" srcId="{72C4C071-56F8-4BC6-A589-B518F66D1B32}" destId="{8A82DCFF-5A7F-436B-8D93-6B3B55DCAA3C}" srcOrd="0" destOrd="0" presId="urn:microsoft.com/office/officeart/2005/8/layout/vList2"/>
    <dgm:cxn modelId="{37CB7F50-649C-40C3-93C8-AD28E37DE758}" type="presOf" srcId="{D3EB8591-5281-4B1C-A582-334AD4ECF0AA}" destId="{9C883382-4DD7-4831-B589-02206D5E1071}" srcOrd="0" destOrd="0" presId="urn:microsoft.com/office/officeart/2005/8/layout/vList2"/>
    <dgm:cxn modelId="{D1F5B00F-93EC-4C11-B149-4C4430921EC4}" type="presParOf" srcId="{8A82DCFF-5A7F-436B-8D93-6B3B55DCAA3C}" destId="{9C883382-4DD7-4831-B589-02206D5E1071}" srcOrd="0" destOrd="0" presId="urn:microsoft.com/office/officeart/2005/8/layout/vList2"/>
    <dgm:cxn modelId="{79F5C5DF-CB9D-4A7D-BFEA-445073DE7208}" type="presParOf" srcId="{8A82DCFF-5A7F-436B-8D93-6B3B55DCAA3C}" destId="{B9413414-4AD1-4882-A315-44ECFF42C6E5}" srcOrd="1" destOrd="0" presId="urn:microsoft.com/office/officeart/2005/8/layout/vList2"/>
    <dgm:cxn modelId="{FB3CE924-3009-4C4B-93A8-8D9B4AF08641}" type="presParOf" srcId="{8A82DCFF-5A7F-436B-8D93-6B3B55DCAA3C}" destId="{82486867-FE40-4425-AAC0-1F9F34A32E5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78C836A-68DD-4CD5-A111-1F6FA12553D5}" type="doc">
      <dgm:prSet loTypeId="urn:microsoft.com/office/officeart/2005/8/layout/hProcess7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0D298E7-FE3D-4D42-963D-64E13E83ADFC}">
      <dgm:prSet phldrT="[Текст]"/>
      <dgm:spPr/>
      <dgm:t>
        <a:bodyPr/>
        <a:lstStyle/>
        <a:p>
          <a:r>
            <a: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Текущий контроль успеваемости и промежуточная аттестация осуществляются своевременно, систематически, но не всегда объективно</a:t>
          </a:r>
          <a:endParaRPr lang="ru-RU" dirty="0"/>
        </a:p>
      </dgm:t>
    </dgm:pt>
    <dgm:pt modelId="{3384C2FC-5B58-4478-999B-A1DCC799168E}" type="parTrans" cxnId="{503023A6-2D72-4C5F-ADFD-3202C752B60A}">
      <dgm:prSet/>
      <dgm:spPr/>
      <dgm:t>
        <a:bodyPr/>
        <a:lstStyle/>
        <a:p>
          <a:endParaRPr lang="ru-RU"/>
        </a:p>
      </dgm:t>
    </dgm:pt>
    <dgm:pt modelId="{EAD0309F-45BA-4C72-A0E6-11DA1D68264A}" type="sibTrans" cxnId="{503023A6-2D72-4C5F-ADFD-3202C752B60A}">
      <dgm:prSet/>
      <dgm:spPr/>
      <dgm:t>
        <a:bodyPr/>
        <a:lstStyle/>
        <a:p>
          <a:endParaRPr lang="ru-RU"/>
        </a:p>
      </dgm:t>
    </dgm:pt>
    <dgm:pt modelId="{D3E1856D-E76C-402C-B52B-653A8D7AE137}">
      <dgm:prSet phldrT="[Текст]" custT="1"/>
      <dgm:spPr/>
      <dgm:t>
        <a:bodyPr/>
        <a:lstStyle/>
        <a:p>
          <a:r>
            <a:rPr lang="ru-RU" sz="2400" b="1" i="0" baseline="0" dirty="0" smtClean="0">
              <a:solidFill>
                <a:srgbClr val="C00000"/>
              </a:solidFill>
            </a:rPr>
            <a:t>недостатки</a:t>
          </a:r>
          <a:endParaRPr lang="ru-RU" sz="2400" b="1" i="0" baseline="0" dirty="0">
            <a:solidFill>
              <a:srgbClr val="C00000"/>
            </a:solidFill>
          </a:endParaRPr>
        </a:p>
      </dgm:t>
    </dgm:pt>
    <dgm:pt modelId="{1D4AE966-C202-4783-86B3-0DF3622D55E0}" type="parTrans" cxnId="{9573559A-3C97-4AF0-96B7-4F97C5B085B0}">
      <dgm:prSet/>
      <dgm:spPr/>
      <dgm:t>
        <a:bodyPr/>
        <a:lstStyle/>
        <a:p>
          <a:endParaRPr lang="ru-RU"/>
        </a:p>
      </dgm:t>
    </dgm:pt>
    <dgm:pt modelId="{1095D317-9C59-4BA7-A70B-8BEA3C860938}" type="sibTrans" cxnId="{9573559A-3C97-4AF0-96B7-4F97C5B085B0}">
      <dgm:prSet/>
      <dgm:spPr/>
      <dgm:t>
        <a:bodyPr/>
        <a:lstStyle/>
        <a:p>
          <a:endParaRPr lang="ru-RU"/>
        </a:p>
      </dgm:t>
    </dgm:pt>
    <dgm:pt modelId="{989528C1-0999-4C8C-A994-D5FAE3222BF4}">
      <dgm:prSet phldrT="[Текст]"/>
      <dgm:spPr/>
      <dgm:t>
        <a:bodyPr/>
        <a:lstStyle/>
        <a:p>
          <a:r>
            <a: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Контролем охвачены не все темы (разделы) курса</a:t>
          </a:r>
          <a:endParaRPr lang="ru-RU" dirty="0">
            <a:solidFill>
              <a:schemeClr val="bg1"/>
            </a:solidFill>
          </a:endParaRPr>
        </a:p>
      </dgm:t>
    </dgm:pt>
    <dgm:pt modelId="{C50D4358-CBB1-4C76-8B8B-6C7CA6F96410}" type="parTrans" cxnId="{6A292DA2-5AC3-45AA-8306-C64BA8301077}">
      <dgm:prSet/>
      <dgm:spPr/>
      <dgm:t>
        <a:bodyPr/>
        <a:lstStyle/>
        <a:p>
          <a:endParaRPr lang="ru-RU"/>
        </a:p>
      </dgm:t>
    </dgm:pt>
    <dgm:pt modelId="{14BB4061-72E2-4AC5-BB86-DFA7C1BAD476}" type="sibTrans" cxnId="{6A292DA2-5AC3-45AA-8306-C64BA8301077}">
      <dgm:prSet/>
      <dgm:spPr/>
      <dgm:t>
        <a:bodyPr/>
        <a:lstStyle/>
        <a:p>
          <a:endParaRPr lang="ru-RU"/>
        </a:p>
      </dgm:t>
    </dgm:pt>
    <dgm:pt modelId="{0A8DE3ED-8DB4-4185-ACAD-7BC630644843}">
      <dgm:prSet phldrT="[Текст]" custT="1"/>
      <dgm:spPr/>
      <dgm:t>
        <a:bodyPr/>
        <a:lstStyle/>
        <a:p>
          <a:r>
            <a:rPr lang="ru-RU" sz="2400" b="1" i="0" baseline="0" dirty="0" smtClean="0">
              <a:solidFill>
                <a:srgbClr val="C00000"/>
              </a:solidFill>
            </a:rPr>
            <a:t>недостатки</a:t>
          </a:r>
          <a:endParaRPr lang="ru-RU" sz="2400" b="1" i="0" baseline="0" dirty="0">
            <a:solidFill>
              <a:srgbClr val="C00000"/>
            </a:solidFill>
          </a:endParaRPr>
        </a:p>
      </dgm:t>
    </dgm:pt>
    <dgm:pt modelId="{4683368B-6602-44D1-8D0A-F81DBEDD4BAC}" type="parTrans" cxnId="{555979FA-1445-4F55-BDCD-B78E0758ECBB}">
      <dgm:prSet/>
      <dgm:spPr/>
      <dgm:t>
        <a:bodyPr/>
        <a:lstStyle/>
        <a:p>
          <a:endParaRPr lang="ru-RU"/>
        </a:p>
      </dgm:t>
    </dgm:pt>
    <dgm:pt modelId="{32D5DED1-A588-4469-BBFC-93F7E997DD67}" type="sibTrans" cxnId="{555979FA-1445-4F55-BDCD-B78E0758ECBB}">
      <dgm:prSet/>
      <dgm:spPr/>
      <dgm:t>
        <a:bodyPr/>
        <a:lstStyle/>
        <a:p>
          <a:endParaRPr lang="ru-RU"/>
        </a:p>
      </dgm:t>
    </dgm:pt>
    <dgm:pt modelId="{F917404E-952C-48A6-BDC5-BC1F2B751C34}">
      <dgm:prSet phldrT="[Текст]"/>
      <dgm:spPr/>
      <dgm:t>
        <a:bodyPr/>
        <a:lstStyle/>
        <a:p>
          <a:r>
            <a: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Время, отведенное на выполнение работ, не соответствует сложности и объему заданий</a:t>
          </a:r>
          <a:endParaRPr lang="ru-RU" dirty="0">
            <a:solidFill>
              <a:schemeClr val="bg1"/>
            </a:solidFill>
          </a:endParaRPr>
        </a:p>
      </dgm:t>
    </dgm:pt>
    <dgm:pt modelId="{E4F28F64-1BA2-4E98-B97C-3F0F4DACE602}" type="parTrans" cxnId="{1D3344FF-4704-4394-87E2-D767A3026027}">
      <dgm:prSet/>
      <dgm:spPr/>
      <dgm:t>
        <a:bodyPr/>
        <a:lstStyle/>
        <a:p>
          <a:endParaRPr lang="ru-RU"/>
        </a:p>
      </dgm:t>
    </dgm:pt>
    <dgm:pt modelId="{07BC4B5E-B7F7-46CD-AB83-EA9C095836FF}" type="sibTrans" cxnId="{1D3344FF-4704-4394-87E2-D767A3026027}">
      <dgm:prSet/>
      <dgm:spPr/>
      <dgm:t>
        <a:bodyPr/>
        <a:lstStyle/>
        <a:p>
          <a:endParaRPr lang="ru-RU"/>
        </a:p>
      </dgm:t>
    </dgm:pt>
    <dgm:pt modelId="{BCC72C27-0572-4696-95F9-702497E5B043}">
      <dgm:prSet phldrT="[Текст]" custT="1"/>
      <dgm:spPr/>
      <dgm:t>
        <a:bodyPr/>
        <a:lstStyle/>
        <a:p>
          <a:r>
            <a:rPr lang="ru-RU" sz="2400" b="1" i="0" baseline="0" dirty="0" smtClean="0">
              <a:solidFill>
                <a:srgbClr val="C00000"/>
              </a:solidFill>
            </a:rPr>
            <a:t>недостатки</a:t>
          </a:r>
          <a:endParaRPr lang="ru-RU" sz="2400" b="1" i="0" baseline="0" dirty="0">
            <a:solidFill>
              <a:srgbClr val="C00000"/>
            </a:solidFill>
          </a:endParaRPr>
        </a:p>
      </dgm:t>
    </dgm:pt>
    <dgm:pt modelId="{8A0C7FBB-8261-40A8-AD30-50F117CA3511}" type="sibTrans" cxnId="{219D50DE-B060-49F9-9961-42E9FA8C5468}">
      <dgm:prSet/>
      <dgm:spPr/>
      <dgm:t>
        <a:bodyPr/>
        <a:lstStyle/>
        <a:p>
          <a:endParaRPr lang="ru-RU"/>
        </a:p>
      </dgm:t>
    </dgm:pt>
    <dgm:pt modelId="{E476FA6E-EB11-40AA-BC80-6CEADE44635B}" type="parTrans" cxnId="{219D50DE-B060-49F9-9961-42E9FA8C5468}">
      <dgm:prSet/>
      <dgm:spPr/>
      <dgm:t>
        <a:bodyPr/>
        <a:lstStyle/>
        <a:p>
          <a:endParaRPr lang="ru-RU"/>
        </a:p>
      </dgm:t>
    </dgm:pt>
    <dgm:pt modelId="{BE9EC82E-53A3-41C4-A7B0-56400620C129}" type="pres">
      <dgm:prSet presAssocID="{878C836A-68DD-4CD5-A111-1F6FA12553D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77169D3-6A7D-4871-8239-603C2431B757}" type="pres">
      <dgm:prSet presAssocID="{BCC72C27-0572-4696-95F9-702497E5B043}" presName="compositeNode" presStyleCnt="0">
        <dgm:presLayoutVars>
          <dgm:bulletEnabled val="1"/>
        </dgm:presLayoutVars>
      </dgm:prSet>
      <dgm:spPr/>
    </dgm:pt>
    <dgm:pt modelId="{5DEDDD3A-2BA7-48AE-A390-D86C578C9D6D}" type="pres">
      <dgm:prSet presAssocID="{BCC72C27-0572-4696-95F9-702497E5B043}" presName="bgRect" presStyleLbl="node1" presStyleIdx="0" presStyleCnt="3"/>
      <dgm:spPr/>
      <dgm:t>
        <a:bodyPr/>
        <a:lstStyle/>
        <a:p>
          <a:endParaRPr lang="ru-RU"/>
        </a:p>
      </dgm:t>
    </dgm:pt>
    <dgm:pt modelId="{348D79EB-B6C8-46EE-8F7B-76ED46B96617}" type="pres">
      <dgm:prSet presAssocID="{BCC72C27-0572-4696-95F9-702497E5B043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E99DCA-4D8C-46C3-A2C2-887F7C71D845}" type="pres">
      <dgm:prSet presAssocID="{BCC72C27-0572-4696-95F9-702497E5B043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062B56-04C6-496E-992F-855029522816}" type="pres">
      <dgm:prSet presAssocID="{8A0C7FBB-8261-40A8-AD30-50F117CA3511}" presName="hSp" presStyleCnt="0"/>
      <dgm:spPr/>
    </dgm:pt>
    <dgm:pt modelId="{2E820E84-ECCE-4498-88C0-03AF201EEEDE}" type="pres">
      <dgm:prSet presAssocID="{8A0C7FBB-8261-40A8-AD30-50F117CA3511}" presName="vProcSp" presStyleCnt="0"/>
      <dgm:spPr/>
    </dgm:pt>
    <dgm:pt modelId="{912F5292-A5B8-44F0-A187-C1BD477858BA}" type="pres">
      <dgm:prSet presAssocID="{8A0C7FBB-8261-40A8-AD30-50F117CA3511}" presName="vSp1" presStyleCnt="0"/>
      <dgm:spPr/>
    </dgm:pt>
    <dgm:pt modelId="{ACC18EE3-A19E-4501-BC10-89735EE0F3D6}" type="pres">
      <dgm:prSet presAssocID="{8A0C7FBB-8261-40A8-AD30-50F117CA3511}" presName="simulatedConn" presStyleLbl="solidFgAcc1" presStyleIdx="0" presStyleCnt="2"/>
      <dgm:spPr/>
    </dgm:pt>
    <dgm:pt modelId="{436F8AA1-9208-4E56-8A0B-1327C3F83B13}" type="pres">
      <dgm:prSet presAssocID="{8A0C7FBB-8261-40A8-AD30-50F117CA3511}" presName="vSp2" presStyleCnt="0"/>
      <dgm:spPr/>
    </dgm:pt>
    <dgm:pt modelId="{35CBBE04-7EDA-40D2-8247-4B58BF0C1083}" type="pres">
      <dgm:prSet presAssocID="{8A0C7FBB-8261-40A8-AD30-50F117CA3511}" presName="sibTrans" presStyleCnt="0"/>
      <dgm:spPr/>
    </dgm:pt>
    <dgm:pt modelId="{58E90028-9D4C-435D-B431-1B53F9617203}" type="pres">
      <dgm:prSet presAssocID="{D3E1856D-E76C-402C-B52B-653A8D7AE137}" presName="compositeNode" presStyleCnt="0">
        <dgm:presLayoutVars>
          <dgm:bulletEnabled val="1"/>
        </dgm:presLayoutVars>
      </dgm:prSet>
      <dgm:spPr/>
    </dgm:pt>
    <dgm:pt modelId="{1F1D519F-A294-4BD2-8031-194EDEFC65A3}" type="pres">
      <dgm:prSet presAssocID="{D3E1856D-E76C-402C-B52B-653A8D7AE137}" presName="bgRect" presStyleLbl="node1" presStyleIdx="1" presStyleCnt="3"/>
      <dgm:spPr/>
      <dgm:t>
        <a:bodyPr/>
        <a:lstStyle/>
        <a:p>
          <a:endParaRPr lang="ru-RU"/>
        </a:p>
      </dgm:t>
    </dgm:pt>
    <dgm:pt modelId="{27EEC98F-04BE-4731-B69C-2922C5DAF7A6}" type="pres">
      <dgm:prSet presAssocID="{D3E1856D-E76C-402C-B52B-653A8D7AE137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30CA66-DD1C-4C65-88B1-1D366066DCE1}" type="pres">
      <dgm:prSet presAssocID="{D3E1856D-E76C-402C-B52B-653A8D7AE137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567C4B-828D-4C86-9492-F0E7B787D5CF}" type="pres">
      <dgm:prSet presAssocID="{1095D317-9C59-4BA7-A70B-8BEA3C860938}" presName="hSp" presStyleCnt="0"/>
      <dgm:spPr/>
    </dgm:pt>
    <dgm:pt modelId="{E13F3D19-56D0-4CB2-8F03-983D2450F6E1}" type="pres">
      <dgm:prSet presAssocID="{1095D317-9C59-4BA7-A70B-8BEA3C860938}" presName="vProcSp" presStyleCnt="0"/>
      <dgm:spPr/>
    </dgm:pt>
    <dgm:pt modelId="{41953B3B-A3C8-43BD-B4F1-8AAAB7A8C6D2}" type="pres">
      <dgm:prSet presAssocID="{1095D317-9C59-4BA7-A70B-8BEA3C860938}" presName="vSp1" presStyleCnt="0"/>
      <dgm:spPr/>
    </dgm:pt>
    <dgm:pt modelId="{82501813-EF67-4B3C-B5B9-87A6819B1A35}" type="pres">
      <dgm:prSet presAssocID="{1095D317-9C59-4BA7-A70B-8BEA3C860938}" presName="simulatedConn" presStyleLbl="solidFgAcc1" presStyleIdx="1" presStyleCnt="2"/>
      <dgm:spPr/>
    </dgm:pt>
    <dgm:pt modelId="{8EBF8C29-EA0C-4500-9796-BB3243533334}" type="pres">
      <dgm:prSet presAssocID="{1095D317-9C59-4BA7-A70B-8BEA3C860938}" presName="vSp2" presStyleCnt="0"/>
      <dgm:spPr/>
    </dgm:pt>
    <dgm:pt modelId="{DD0C0B4E-3CFB-446E-BCF0-345BBA7DAF51}" type="pres">
      <dgm:prSet presAssocID="{1095D317-9C59-4BA7-A70B-8BEA3C860938}" presName="sibTrans" presStyleCnt="0"/>
      <dgm:spPr/>
    </dgm:pt>
    <dgm:pt modelId="{7F807005-EACD-4E28-B101-A1186903F3DF}" type="pres">
      <dgm:prSet presAssocID="{0A8DE3ED-8DB4-4185-ACAD-7BC630644843}" presName="compositeNode" presStyleCnt="0">
        <dgm:presLayoutVars>
          <dgm:bulletEnabled val="1"/>
        </dgm:presLayoutVars>
      </dgm:prSet>
      <dgm:spPr/>
    </dgm:pt>
    <dgm:pt modelId="{A9BAE867-BDAD-46EA-BACC-C6A50730FBD4}" type="pres">
      <dgm:prSet presAssocID="{0A8DE3ED-8DB4-4185-ACAD-7BC630644843}" presName="bgRect" presStyleLbl="node1" presStyleIdx="2" presStyleCnt="3"/>
      <dgm:spPr/>
      <dgm:t>
        <a:bodyPr/>
        <a:lstStyle/>
        <a:p>
          <a:endParaRPr lang="ru-RU"/>
        </a:p>
      </dgm:t>
    </dgm:pt>
    <dgm:pt modelId="{BE127C39-F882-4F39-8D8A-920DD8773A56}" type="pres">
      <dgm:prSet presAssocID="{0A8DE3ED-8DB4-4185-ACAD-7BC630644843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B5AB77-317C-4D02-B51E-A6CD7E8885E5}" type="pres">
      <dgm:prSet presAssocID="{0A8DE3ED-8DB4-4185-ACAD-7BC630644843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A3B6362-96F4-42E9-9918-995DC1659EA4}" type="presOf" srcId="{989528C1-0999-4C8C-A994-D5FAE3222BF4}" destId="{3D30CA66-DD1C-4C65-88B1-1D366066DCE1}" srcOrd="0" destOrd="0" presId="urn:microsoft.com/office/officeart/2005/8/layout/hProcess7#1"/>
    <dgm:cxn modelId="{28593846-75BF-4D2D-9496-A17EB4358002}" type="presOf" srcId="{0A8DE3ED-8DB4-4185-ACAD-7BC630644843}" destId="{BE127C39-F882-4F39-8D8A-920DD8773A56}" srcOrd="1" destOrd="0" presId="urn:microsoft.com/office/officeart/2005/8/layout/hProcess7#1"/>
    <dgm:cxn modelId="{9573559A-3C97-4AF0-96B7-4F97C5B085B0}" srcId="{878C836A-68DD-4CD5-A111-1F6FA12553D5}" destId="{D3E1856D-E76C-402C-B52B-653A8D7AE137}" srcOrd="1" destOrd="0" parTransId="{1D4AE966-C202-4783-86B3-0DF3622D55E0}" sibTransId="{1095D317-9C59-4BA7-A70B-8BEA3C860938}"/>
    <dgm:cxn modelId="{6A292DA2-5AC3-45AA-8306-C64BA8301077}" srcId="{D3E1856D-E76C-402C-B52B-653A8D7AE137}" destId="{989528C1-0999-4C8C-A994-D5FAE3222BF4}" srcOrd="0" destOrd="0" parTransId="{C50D4358-CBB1-4C76-8B8B-6C7CA6F96410}" sibTransId="{14BB4061-72E2-4AC5-BB86-DFA7C1BAD476}"/>
    <dgm:cxn modelId="{54035517-BD72-4B52-9E4B-27E244A17381}" type="presOf" srcId="{878C836A-68DD-4CD5-A111-1F6FA12553D5}" destId="{BE9EC82E-53A3-41C4-A7B0-56400620C129}" srcOrd="0" destOrd="0" presId="urn:microsoft.com/office/officeart/2005/8/layout/hProcess7#1"/>
    <dgm:cxn modelId="{1D3344FF-4704-4394-87E2-D767A3026027}" srcId="{0A8DE3ED-8DB4-4185-ACAD-7BC630644843}" destId="{F917404E-952C-48A6-BDC5-BC1F2B751C34}" srcOrd="0" destOrd="0" parTransId="{E4F28F64-1BA2-4E98-B97C-3F0F4DACE602}" sibTransId="{07BC4B5E-B7F7-46CD-AB83-EA9C095836FF}"/>
    <dgm:cxn modelId="{D7A0AB9B-9C54-4E26-AEC0-1D183DB93360}" type="presOf" srcId="{0A8DE3ED-8DB4-4185-ACAD-7BC630644843}" destId="{A9BAE867-BDAD-46EA-BACC-C6A50730FBD4}" srcOrd="0" destOrd="0" presId="urn:microsoft.com/office/officeart/2005/8/layout/hProcess7#1"/>
    <dgm:cxn modelId="{2020F58A-6761-43D8-A5E3-30ACE502969E}" type="presOf" srcId="{BCC72C27-0572-4696-95F9-702497E5B043}" destId="{348D79EB-B6C8-46EE-8F7B-76ED46B96617}" srcOrd="1" destOrd="0" presId="urn:microsoft.com/office/officeart/2005/8/layout/hProcess7#1"/>
    <dgm:cxn modelId="{8BECD3DB-E01F-48F1-96B9-DF333165F67E}" type="presOf" srcId="{10D298E7-FE3D-4D42-963D-64E13E83ADFC}" destId="{9EE99DCA-4D8C-46C3-A2C2-887F7C71D845}" srcOrd="0" destOrd="0" presId="urn:microsoft.com/office/officeart/2005/8/layout/hProcess7#1"/>
    <dgm:cxn modelId="{219D50DE-B060-49F9-9961-42E9FA8C5468}" srcId="{878C836A-68DD-4CD5-A111-1F6FA12553D5}" destId="{BCC72C27-0572-4696-95F9-702497E5B043}" srcOrd="0" destOrd="0" parTransId="{E476FA6E-EB11-40AA-BC80-6CEADE44635B}" sibTransId="{8A0C7FBB-8261-40A8-AD30-50F117CA3511}"/>
    <dgm:cxn modelId="{B7257B7E-8C9B-4D97-8D5A-C45A71873695}" type="presOf" srcId="{D3E1856D-E76C-402C-B52B-653A8D7AE137}" destId="{27EEC98F-04BE-4731-B69C-2922C5DAF7A6}" srcOrd="1" destOrd="0" presId="urn:microsoft.com/office/officeart/2005/8/layout/hProcess7#1"/>
    <dgm:cxn modelId="{86172AD6-5E07-4108-9928-F0D85916BB6C}" type="presOf" srcId="{BCC72C27-0572-4696-95F9-702497E5B043}" destId="{5DEDDD3A-2BA7-48AE-A390-D86C578C9D6D}" srcOrd="0" destOrd="0" presId="urn:microsoft.com/office/officeart/2005/8/layout/hProcess7#1"/>
    <dgm:cxn modelId="{723C52CE-0FCB-45C0-A9F7-B88B0676769B}" type="presOf" srcId="{F917404E-952C-48A6-BDC5-BC1F2B751C34}" destId="{5DB5AB77-317C-4D02-B51E-A6CD7E8885E5}" srcOrd="0" destOrd="0" presId="urn:microsoft.com/office/officeart/2005/8/layout/hProcess7#1"/>
    <dgm:cxn modelId="{555979FA-1445-4F55-BDCD-B78E0758ECBB}" srcId="{878C836A-68DD-4CD5-A111-1F6FA12553D5}" destId="{0A8DE3ED-8DB4-4185-ACAD-7BC630644843}" srcOrd="2" destOrd="0" parTransId="{4683368B-6602-44D1-8D0A-F81DBEDD4BAC}" sibTransId="{32D5DED1-A588-4469-BBFC-93F7E997DD67}"/>
    <dgm:cxn modelId="{503023A6-2D72-4C5F-ADFD-3202C752B60A}" srcId="{BCC72C27-0572-4696-95F9-702497E5B043}" destId="{10D298E7-FE3D-4D42-963D-64E13E83ADFC}" srcOrd="0" destOrd="0" parTransId="{3384C2FC-5B58-4478-999B-A1DCC799168E}" sibTransId="{EAD0309F-45BA-4C72-A0E6-11DA1D68264A}"/>
    <dgm:cxn modelId="{BF27F93F-0612-432B-A1C4-28F2873F6D49}" type="presOf" srcId="{D3E1856D-E76C-402C-B52B-653A8D7AE137}" destId="{1F1D519F-A294-4BD2-8031-194EDEFC65A3}" srcOrd="0" destOrd="0" presId="urn:microsoft.com/office/officeart/2005/8/layout/hProcess7#1"/>
    <dgm:cxn modelId="{5101DCD2-CACD-4808-8B70-B5F6B3AA99EF}" type="presParOf" srcId="{BE9EC82E-53A3-41C4-A7B0-56400620C129}" destId="{877169D3-6A7D-4871-8239-603C2431B757}" srcOrd="0" destOrd="0" presId="urn:microsoft.com/office/officeart/2005/8/layout/hProcess7#1"/>
    <dgm:cxn modelId="{947B79A8-5D85-4F2A-999A-CDA708688011}" type="presParOf" srcId="{877169D3-6A7D-4871-8239-603C2431B757}" destId="{5DEDDD3A-2BA7-48AE-A390-D86C578C9D6D}" srcOrd="0" destOrd="0" presId="urn:microsoft.com/office/officeart/2005/8/layout/hProcess7#1"/>
    <dgm:cxn modelId="{B3026769-181C-4BD7-81D6-D7FD7A4668D0}" type="presParOf" srcId="{877169D3-6A7D-4871-8239-603C2431B757}" destId="{348D79EB-B6C8-46EE-8F7B-76ED46B96617}" srcOrd="1" destOrd="0" presId="urn:microsoft.com/office/officeart/2005/8/layout/hProcess7#1"/>
    <dgm:cxn modelId="{A34071EA-F66F-4AE1-A21C-5AB58B8A6648}" type="presParOf" srcId="{877169D3-6A7D-4871-8239-603C2431B757}" destId="{9EE99DCA-4D8C-46C3-A2C2-887F7C71D845}" srcOrd="2" destOrd="0" presId="urn:microsoft.com/office/officeart/2005/8/layout/hProcess7#1"/>
    <dgm:cxn modelId="{4BC14963-1FA6-43B1-8AA9-C4BFD4520771}" type="presParOf" srcId="{BE9EC82E-53A3-41C4-A7B0-56400620C129}" destId="{F6062B56-04C6-496E-992F-855029522816}" srcOrd="1" destOrd="0" presId="urn:microsoft.com/office/officeart/2005/8/layout/hProcess7#1"/>
    <dgm:cxn modelId="{412AD43A-DE4C-44C1-96EE-85C9F20E0BEC}" type="presParOf" srcId="{BE9EC82E-53A3-41C4-A7B0-56400620C129}" destId="{2E820E84-ECCE-4498-88C0-03AF201EEEDE}" srcOrd="2" destOrd="0" presId="urn:microsoft.com/office/officeart/2005/8/layout/hProcess7#1"/>
    <dgm:cxn modelId="{75892198-F39E-42BD-A354-C39B76A588D1}" type="presParOf" srcId="{2E820E84-ECCE-4498-88C0-03AF201EEEDE}" destId="{912F5292-A5B8-44F0-A187-C1BD477858BA}" srcOrd="0" destOrd="0" presId="urn:microsoft.com/office/officeart/2005/8/layout/hProcess7#1"/>
    <dgm:cxn modelId="{AB2B494D-C030-4C4B-B62F-1B0966A1462E}" type="presParOf" srcId="{2E820E84-ECCE-4498-88C0-03AF201EEEDE}" destId="{ACC18EE3-A19E-4501-BC10-89735EE0F3D6}" srcOrd="1" destOrd="0" presId="urn:microsoft.com/office/officeart/2005/8/layout/hProcess7#1"/>
    <dgm:cxn modelId="{C0CBC0EB-0267-4A9B-8D79-410FC8D2E7D0}" type="presParOf" srcId="{2E820E84-ECCE-4498-88C0-03AF201EEEDE}" destId="{436F8AA1-9208-4E56-8A0B-1327C3F83B13}" srcOrd="2" destOrd="0" presId="urn:microsoft.com/office/officeart/2005/8/layout/hProcess7#1"/>
    <dgm:cxn modelId="{0FDD6855-20BD-4245-99A2-3F152B7905C3}" type="presParOf" srcId="{BE9EC82E-53A3-41C4-A7B0-56400620C129}" destId="{35CBBE04-7EDA-40D2-8247-4B58BF0C1083}" srcOrd="3" destOrd="0" presId="urn:microsoft.com/office/officeart/2005/8/layout/hProcess7#1"/>
    <dgm:cxn modelId="{9AFF3E3C-8E20-48E1-AB9E-A1769E922460}" type="presParOf" srcId="{BE9EC82E-53A3-41C4-A7B0-56400620C129}" destId="{58E90028-9D4C-435D-B431-1B53F9617203}" srcOrd="4" destOrd="0" presId="urn:microsoft.com/office/officeart/2005/8/layout/hProcess7#1"/>
    <dgm:cxn modelId="{7C86DBF7-3A80-4F67-A95E-58227B05B482}" type="presParOf" srcId="{58E90028-9D4C-435D-B431-1B53F9617203}" destId="{1F1D519F-A294-4BD2-8031-194EDEFC65A3}" srcOrd="0" destOrd="0" presId="urn:microsoft.com/office/officeart/2005/8/layout/hProcess7#1"/>
    <dgm:cxn modelId="{C0439614-DE9A-4812-9262-F2F8725D1B84}" type="presParOf" srcId="{58E90028-9D4C-435D-B431-1B53F9617203}" destId="{27EEC98F-04BE-4731-B69C-2922C5DAF7A6}" srcOrd="1" destOrd="0" presId="urn:microsoft.com/office/officeart/2005/8/layout/hProcess7#1"/>
    <dgm:cxn modelId="{3C3FF757-1FA2-4B88-9145-227358DE3F2B}" type="presParOf" srcId="{58E90028-9D4C-435D-B431-1B53F9617203}" destId="{3D30CA66-DD1C-4C65-88B1-1D366066DCE1}" srcOrd="2" destOrd="0" presId="urn:microsoft.com/office/officeart/2005/8/layout/hProcess7#1"/>
    <dgm:cxn modelId="{A4EB0524-520A-48F4-AB44-2FE90B8A568D}" type="presParOf" srcId="{BE9EC82E-53A3-41C4-A7B0-56400620C129}" destId="{FE567C4B-828D-4C86-9492-F0E7B787D5CF}" srcOrd="5" destOrd="0" presId="urn:microsoft.com/office/officeart/2005/8/layout/hProcess7#1"/>
    <dgm:cxn modelId="{512C06F6-18F4-46AC-BD66-A19C8C6F7C2E}" type="presParOf" srcId="{BE9EC82E-53A3-41C4-A7B0-56400620C129}" destId="{E13F3D19-56D0-4CB2-8F03-983D2450F6E1}" srcOrd="6" destOrd="0" presId="urn:microsoft.com/office/officeart/2005/8/layout/hProcess7#1"/>
    <dgm:cxn modelId="{5FC4A1CD-6453-4677-967B-335F235DEE48}" type="presParOf" srcId="{E13F3D19-56D0-4CB2-8F03-983D2450F6E1}" destId="{41953B3B-A3C8-43BD-B4F1-8AAAB7A8C6D2}" srcOrd="0" destOrd="0" presId="urn:microsoft.com/office/officeart/2005/8/layout/hProcess7#1"/>
    <dgm:cxn modelId="{69F51160-69B7-4690-A458-EB48EA8948F4}" type="presParOf" srcId="{E13F3D19-56D0-4CB2-8F03-983D2450F6E1}" destId="{82501813-EF67-4B3C-B5B9-87A6819B1A35}" srcOrd="1" destOrd="0" presId="urn:microsoft.com/office/officeart/2005/8/layout/hProcess7#1"/>
    <dgm:cxn modelId="{7C15858C-E501-4CAF-A151-8376D9613015}" type="presParOf" srcId="{E13F3D19-56D0-4CB2-8F03-983D2450F6E1}" destId="{8EBF8C29-EA0C-4500-9796-BB3243533334}" srcOrd="2" destOrd="0" presId="urn:microsoft.com/office/officeart/2005/8/layout/hProcess7#1"/>
    <dgm:cxn modelId="{BE992EBF-1FFE-4A81-BEEE-9DA5EEA979D3}" type="presParOf" srcId="{BE9EC82E-53A3-41C4-A7B0-56400620C129}" destId="{DD0C0B4E-3CFB-446E-BCF0-345BBA7DAF51}" srcOrd="7" destOrd="0" presId="urn:microsoft.com/office/officeart/2005/8/layout/hProcess7#1"/>
    <dgm:cxn modelId="{8000FCD6-E73A-417E-AD4A-6F32D201DDA3}" type="presParOf" srcId="{BE9EC82E-53A3-41C4-A7B0-56400620C129}" destId="{7F807005-EACD-4E28-B101-A1186903F3DF}" srcOrd="8" destOrd="0" presId="urn:microsoft.com/office/officeart/2005/8/layout/hProcess7#1"/>
    <dgm:cxn modelId="{09B36174-A79B-49E5-AE11-C4FC43369F47}" type="presParOf" srcId="{7F807005-EACD-4E28-B101-A1186903F3DF}" destId="{A9BAE867-BDAD-46EA-BACC-C6A50730FBD4}" srcOrd="0" destOrd="0" presId="urn:microsoft.com/office/officeart/2005/8/layout/hProcess7#1"/>
    <dgm:cxn modelId="{6E501D5E-7AD0-4447-8D04-405CADDFE09A}" type="presParOf" srcId="{7F807005-EACD-4E28-B101-A1186903F3DF}" destId="{BE127C39-F882-4F39-8D8A-920DD8773A56}" srcOrd="1" destOrd="0" presId="urn:microsoft.com/office/officeart/2005/8/layout/hProcess7#1"/>
    <dgm:cxn modelId="{5800DD68-6A5D-4E07-8A69-68E555C1C47B}" type="presParOf" srcId="{7F807005-EACD-4E28-B101-A1186903F3DF}" destId="{5DB5AB77-317C-4D02-B51E-A6CD7E8885E5}" srcOrd="2" destOrd="0" presId="urn:microsoft.com/office/officeart/2005/8/layout/hProcess7#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78C836A-68DD-4CD5-A111-1F6FA12553D5}" type="doc">
      <dgm:prSet loTypeId="urn:microsoft.com/office/officeart/2005/8/layout/hProcess7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0D298E7-FE3D-4D42-963D-64E13E83ADFC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Не производится анализ и учет результатов в управленческой деятельности</a:t>
          </a:r>
          <a:endParaRPr lang="ru-RU" sz="2000" dirty="0">
            <a:solidFill>
              <a:schemeClr val="bg1"/>
            </a:solidFill>
          </a:endParaRPr>
        </a:p>
      </dgm:t>
    </dgm:pt>
    <dgm:pt modelId="{3384C2FC-5B58-4478-999B-A1DCC799168E}" type="parTrans" cxnId="{503023A6-2D72-4C5F-ADFD-3202C752B60A}">
      <dgm:prSet/>
      <dgm:spPr/>
      <dgm:t>
        <a:bodyPr/>
        <a:lstStyle/>
        <a:p>
          <a:endParaRPr lang="ru-RU"/>
        </a:p>
      </dgm:t>
    </dgm:pt>
    <dgm:pt modelId="{EAD0309F-45BA-4C72-A0E6-11DA1D68264A}" type="sibTrans" cxnId="{503023A6-2D72-4C5F-ADFD-3202C752B60A}">
      <dgm:prSet/>
      <dgm:spPr/>
      <dgm:t>
        <a:bodyPr/>
        <a:lstStyle/>
        <a:p>
          <a:endParaRPr lang="ru-RU"/>
        </a:p>
      </dgm:t>
    </dgm:pt>
    <dgm:pt modelId="{D3E1856D-E76C-402C-B52B-653A8D7AE137}">
      <dgm:prSet phldrT="[Текст]" custT="1"/>
      <dgm:spPr/>
      <dgm:t>
        <a:bodyPr/>
        <a:lstStyle/>
        <a:p>
          <a:r>
            <a:rPr lang="ru-RU" sz="2400" b="1" i="0" baseline="0" dirty="0" smtClean="0">
              <a:solidFill>
                <a:srgbClr val="C00000"/>
              </a:solidFill>
            </a:rPr>
            <a:t>недостатки</a:t>
          </a:r>
          <a:endParaRPr lang="ru-RU" sz="2400" b="1" i="0" baseline="0" dirty="0">
            <a:solidFill>
              <a:srgbClr val="C00000"/>
            </a:solidFill>
          </a:endParaRPr>
        </a:p>
      </dgm:t>
    </dgm:pt>
    <dgm:pt modelId="{1D4AE966-C202-4783-86B3-0DF3622D55E0}" type="parTrans" cxnId="{9573559A-3C97-4AF0-96B7-4F97C5B085B0}">
      <dgm:prSet/>
      <dgm:spPr/>
      <dgm:t>
        <a:bodyPr/>
        <a:lstStyle/>
        <a:p>
          <a:endParaRPr lang="ru-RU"/>
        </a:p>
      </dgm:t>
    </dgm:pt>
    <dgm:pt modelId="{1095D317-9C59-4BA7-A70B-8BEA3C860938}" type="sibTrans" cxnId="{9573559A-3C97-4AF0-96B7-4F97C5B085B0}">
      <dgm:prSet/>
      <dgm:spPr/>
      <dgm:t>
        <a:bodyPr/>
        <a:lstStyle/>
        <a:p>
          <a:endParaRPr lang="ru-RU"/>
        </a:p>
      </dgm:t>
    </dgm:pt>
    <dgm:pt modelId="{989528C1-0999-4C8C-A994-D5FAE3222BF4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Не соблюдаются нормы оценок</a:t>
          </a:r>
        </a:p>
        <a:p>
          <a:endParaRPr lang="ru-RU" sz="2000" b="1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cs typeface="Arial" panose="020B0604020202020204" pitchFamily="34" charset="0"/>
          </a:endParaRPr>
        </a:p>
        <a:p>
          <a:r>
            <a: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Недостаточно разнообразны формы контроля</a:t>
          </a:r>
          <a:endParaRPr lang="ru-RU" sz="2000" dirty="0">
            <a:solidFill>
              <a:schemeClr val="bg1"/>
            </a:solidFill>
          </a:endParaRPr>
        </a:p>
      </dgm:t>
    </dgm:pt>
    <dgm:pt modelId="{C50D4358-CBB1-4C76-8B8B-6C7CA6F96410}" type="parTrans" cxnId="{6A292DA2-5AC3-45AA-8306-C64BA8301077}">
      <dgm:prSet/>
      <dgm:spPr/>
      <dgm:t>
        <a:bodyPr/>
        <a:lstStyle/>
        <a:p>
          <a:endParaRPr lang="ru-RU"/>
        </a:p>
      </dgm:t>
    </dgm:pt>
    <dgm:pt modelId="{14BB4061-72E2-4AC5-BB86-DFA7C1BAD476}" type="sibTrans" cxnId="{6A292DA2-5AC3-45AA-8306-C64BA8301077}">
      <dgm:prSet/>
      <dgm:spPr/>
      <dgm:t>
        <a:bodyPr/>
        <a:lstStyle/>
        <a:p>
          <a:endParaRPr lang="ru-RU"/>
        </a:p>
      </dgm:t>
    </dgm:pt>
    <dgm:pt modelId="{0A8DE3ED-8DB4-4185-ACAD-7BC630644843}">
      <dgm:prSet phldrT="[Текст]" custT="1"/>
      <dgm:spPr/>
      <dgm:t>
        <a:bodyPr/>
        <a:lstStyle/>
        <a:p>
          <a:r>
            <a:rPr lang="ru-RU" sz="2400" b="1" i="0" baseline="0" dirty="0" smtClean="0">
              <a:solidFill>
                <a:srgbClr val="C00000"/>
              </a:solidFill>
            </a:rPr>
            <a:t>недостатки</a:t>
          </a:r>
          <a:endParaRPr lang="ru-RU" sz="2400" b="1" i="0" baseline="0" dirty="0">
            <a:solidFill>
              <a:srgbClr val="C00000"/>
            </a:solidFill>
          </a:endParaRPr>
        </a:p>
      </dgm:t>
    </dgm:pt>
    <dgm:pt modelId="{4683368B-6602-44D1-8D0A-F81DBEDD4BAC}" type="parTrans" cxnId="{555979FA-1445-4F55-BDCD-B78E0758ECBB}">
      <dgm:prSet/>
      <dgm:spPr/>
      <dgm:t>
        <a:bodyPr/>
        <a:lstStyle/>
        <a:p>
          <a:endParaRPr lang="ru-RU"/>
        </a:p>
      </dgm:t>
    </dgm:pt>
    <dgm:pt modelId="{32D5DED1-A588-4469-BBFC-93F7E997DD67}" type="sibTrans" cxnId="{555979FA-1445-4F55-BDCD-B78E0758ECBB}">
      <dgm:prSet/>
      <dgm:spPr/>
      <dgm:t>
        <a:bodyPr/>
        <a:lstStyle/>
        <a:p>
          <a:endParaRPr lang="ru-RU"/>
        </a:p>
      </dgm:t>
    </dgm:pt>
    <dgm:pt modelId="{F917404E-952C-48A6-BDC5-BC1F2B751C34}">
      <dgm:prSet phldrT="[Текст]" custT="1"/>
      <dgm:spPr/>
      <dgm:t>
        <a:bodyPr/>
        <a:lstStyle/>
        <a:p>
          <a:r>
            <a:rPr lang="ru-RU" sz="1800" b="1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Недифференци-рованный</a:t>
          </a:r>
          <a:r>
            <a:rPr lang="ru-RU" sz="1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 подход к составлению заданий</a:t>
          </a:r>
        </a:p>
        <a:p>
          <a:r>
            <a:rPr lang="ru-RU" sz="1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 (2 варианта)</a:t>
          </a:r>
          <a:endParaRPr lang="ru-RU" sz="1800" dirty="0">
            <a:solidFill>
              <a:schemeClr val="bg1"/>
            </a:solidFill>
          </a:endParaRPr>
        </a:p>
      </dgm:t>
    </dgm:pt>
    <dgm:pt modelId="{E4F28F64-1BA2-4E98-B97C-3F0F4DACE602}" type="parTrans" cxnId="{1D3344FF-4704-4394-87E2-D767A3026027}">
      <dgm:prSet/>
      <dgm:spPr/>
      <dgm:t>
        <a:bodyPr/>
        <a:lstStyle/>
        <a:p>
          <a:endParaRPr lang="ru-RU"/>
        </a:p>
      </dgm:t>
    </dgm:pt>
    <dgm:pt modelId="{07BC4B5E-B7F7-46CD-AB83-EA9C095836FF}" type="sibTrans" cxnId="{1D3344FF-4704-4394-87E2-D767A3026027}">
      <dgm:prSet/>
      <dgm:spPr/>
      <dgm:t>
        <a:bodyPr/>
        <a:lstStyle/>
        <a:p>
          <a:endParaRPr lang="ru-RU"/>
        </a:p>
      </dgm:t>
    </dgm:pt>
    <dgm:pt modelId="{BCC72C27-0572-4696-95F9-702497E5B043}">
      <dgm:prSet phldrT="[Текст]" custT="1"/>
      <dgm:spPr/>
      <dgm:t>
        <a:bodyPr/>
        <a:lstStyle/>
        <a:p>
          <a:r>
            <a:rPr lang="ru-RU" sz="2400" b="1" i="0" baseline="0" dirty="0" smtClean="0">
              <a:solidFill>
                <a:srgbClr val="C00000"/>
              </a:solidFill>
            </a:rPr>
            <a:t>недостатки</a:t>
          </a:r>
          <a:endParaRPr lang="ru-RU" sz="2400" b="1" i="0" baseline="0" dirty="0">
            <a:solidFill>
              <a:srgbClr val="C00000"/>
            </a:solidFill>
          </a:endParaRPr>
        </a:p>
      </dgm:t>
    </dgm:pt>
    <dgm:pt modelId="{8A0C7FBB-8261-40A8-AD30-50F117CA3511}" type="sibTrans" cxnId="{219D50DE-B060-49F9-9961-42E9FA8C5468}">
      <dgm:prSet/>
      <dgm:spPr/>
      <dgm:t>
        <a:bodyPr/>
        <a:lstStyle/>
        <a:p>
          <a:endParaRPr lang="ru-RU"/>
        </a:p>
      </dgm:t>
    </dgm:pt>
    <dgm:pt modelId="{E476FA6E-EB11-40AA-BC80-6CEADE44635B}" type="parTrans" cxnId="{219D50DE-B060-49F9-9961-42E9FA8C5468}">
      <dgm:prSet/>
      <dgm:spPr/>
      <dgm:t>
        <a:bodyPr/>
        <a:lstStyle/>
        <a:p>
          <a:endParaRPr lang="ru-RU"/>
        </a:p>
      </dgm:t>
    </dgm:pt>
    <dgm:pt modelId="{BE9EC82E-53A3-41C4-A7B0-56400620C129}" type="pres">
      <dgm:prSet presAssocID="{878C836A-68DD-4CD5-A111-1F6FA12553D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77169D3-6A7D-4871-8239-603C2431B757}" type="pres">
      <dgm:prSet presAssocID="{BCC72C27-0572-4696-95F9-702497E5B043}" presName="compositeNode" presStyleCnt="0">
        <dgm:presLayoutVars>
          <dgm:bulletEnabled val="1"/>
        </dgm:presLayoutVars>
      </dgm:prSet>
      <dgm:spPr/>
    </dgm:pt>
    <dgm:pt modelId="{5DEDDD3A-2BA7-48AE-A390-D86C578C9D6D}" type="pres">
      <dgm:prSet presAssocID="{BCC72C27-0572-4696-95F9-702497E5B043}" presName="bgRect" presStyleLbl="node1" presStyleIdx="0" presStyleCnt="3"/>
      <dgm:spPr/>
      <dgm:t>
        <a:bodyPr/>
        <a:lstStyle/>
        <a:p>
          <a:endParaRPr lang="ru-RU"/>
        </a:p>
      </dgm:t>
    </dgm:pt>
    <dgm:pt modelId="{348D79EB-B6C8-46EE-8F7B-76ED46B96617}" type="pres">
      <dgm:prSet presAssocID="{BCC72C27-0572-4696-95F9-702497E5B043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E99DCA-4D8C-46C3-A2C2-887F7C71D845}" type="pres">
      <dgm:prSet presAssocID="{BCC72C27-0572-4696-95F9-702497E5B043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062B56-04C6-496E-992F-855029522816}" type="pres">
      <dgm:prSet presAssocID="{8A0C7FBB-8261-40A8-AD30-50F117CA3511}" presName="hSp" presStyleCnt="0"/>
      <dgm:spPr/>
    </dgm:pt>
    <dgm:pt modelId="{2E820E84-ECCE-4498-88C0-03AF201EEEDE}" type="pres">
      <dgm:prSet presAssocID="{8A0C7FBB-8261-40A8-AD30-50F117CA3511}" presName="vProcSp" presStyleCnt="0"/>
      <dgm:spPr/>
    </dgm:pt>
    <dgm:pt modelId="{912F5292-A5B8-44F0-A187-C1BD477858BA}" type="pres">
      <dgm:prSet presAssocID="{8A0C7FBB-8261-40A8-AD30-50F117CA3511}" presName="vSp1" presStyleCnt="0"/>
      <dgm:spPr/>
    </dgm:pt>
    <dgm:pt modelId="{ACC18EE3-A19E-4501-BC10-89735EE0F3D6}" type="pres">
      <dgm:prSet presAssocID="{8A0C7FBB-8261-40A8-AD30-50F117CA3511}" presName="simulatedConn" presStyleLbl="solidFgAcc1" presStyleIdx="0" presStyleCnt="2"/>
      <dgm:spPr/>
    </dgm:pt>
    <dgm:pt modelId="{436F8AA1-9208-4E56-8A0B-1327C3F83B13}" type="pres">
      <dgm:prSet presAssocID="{8A0C7FBB-8261-40A8-AD30-50F117CA3511}" presName="vSp2" presStyleCnt="0"/>
      <dgm:spPr/>
    </dgm:pt>
    <dgm:pt modelId="{35CBBE04-7EDA-40D2-8247-4B58BF0C1083}" type="pres">
      <dgm:prSet presAssocID="{8A0C7FBB-8261-40A8-AD30-50F117CA3511}" presName="sibTrans" presStyleCnt="0"/>
      <dgm:spPr/>
    </dgm:pt>
    <dgm:pt modelId="{58E90028-9D4C-435D-B431-1B53F9617203}" type="pres">
      <dgm:prSet presAssocID="{D3E1856D-E76C-402C-B52B-653A8D7AE137}" presName="compositeNode" presStyleCnt="0">
        <dgm:presLayoutVars>
          <dgm:bulletEnabled val="1"/>
        </dgm:presLayoutVars>
      </dgm:prSet>
      <dgm:spPr/>
    </dgm:pt>
    <dgm:pt modelId="{1F1D519F-A294-4BD2-8031-194EDEFC65A3}" type="pres">
      <dgm:prSet presAssocID="{D3E1856D-E76C-402C-B52B-653A8D7AE137}" presName="bgRect" presStyleLbl="node1" presStyleIdx="1" presStyleCnt="3"/>
      <dgm:spPr/>
      <dgm:t>
        <a:bodyPr/>
        <a:lstStyle/>
        <a:p>
          <a:endParaRPr lang="ru-RU"/>
        </a:p>
      </dgm:t>
    </dgm:pt>
    <dgm:pt modelId="{27EEC98F-04BE-4731-B69C-2922C5DAF7A6}" type="pres">
      <dgm:prSet presAssocID="{D3E1856D-E76C-402C-B52B-653A8D7AE137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30CA66-DD1C-4C65-88B1-1D366066DCE1}" type="pres">
      <dgm:prSet presAssocID="{D3E1856D-E76C-402C-B52B-653A8D7AE137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567C4B-828D-4C86-9492-F0E7B787D5CF}" type="pres">
      <dgm:prSet presAssocID="{1095D317-9C59-4BA7-A70B-8BEA3C860938}" presName="hSp" presStyleCnt="0"/>
      <dgm:spPr/>
    </dgm:pt>
    <dgm:pt modelId="{E13F3D19-56D0-4CB2-8F03-983D2450F6E1}" type="pres">
      <dgm:prSet presAssocID="{1095D317-9C59-4BA7-A70B-8BEA3C860938}" presName="vProcSp" presStyleCnt="0"/>
      <dgm:spPr/>
    </dgm:pt>
    <dgm:pt modelId="{41953B3B-A3C8-43BD-B4F1-8AAAB7A8C6D2}" type="pres">
      <dgm:prSet presAssocID="{1095D317-9C59-4BA7-A70B-8BEA3C860938}" presName="vSp1" presStyleCnt="0"/>
      <dgm:spPr/>
    </dgm:pt>
    <dgm:pt modelId="{82501813-EF67-4B3C-B5B9-87A6819B1A35}" type="pres">
      <dgm:prSet presAssocID="{1095D317-9C59-4BA7-A70B-8BEA3C860938}" presName="simulatedConn" presStyleLbl="solidFgAcc1" presStyleIdx="1" presStyleCnt="2"/>
      <dgm:spPr/>
    </dgm:pt>
    <dgm:pt modelId="{8EBF8C29-EA0C-4500-9796-BB3243533334}" type="pres">
      <dgm:prSet presAssocID="{1095D317-9C59-4BA7-A70B-8BEA3C860938}" presName="vSp2" presStyleCnt="0"/>
      <dgm:spPr/>
    </dgm:pt>
    <dgm:pt modelId="{DD0C0B4E-3CFB-446E-BCF0-345BBA7DAF51}" type="pres">
      <dgm:prSet presAssocID="{1095D317-9C59-4BA7-A70B-8BEA3C860938}" presName="sibTrans" presStyleCnt="0"/>
      <dgm:spPr/>
    </dgm:pt>
    <dgm:pt modelId="{7F807005-EACD-4E28-B101-A1186903F3DF}" type="pres">
      <dgm:prSet presAssocID="{0A8DE3ED-8DB4-4185-ACAD-7BC630644843}" presName="compositeNode" presStyleCnt="0">
        <dgm:presLayoutVars>
          <dgm:bulletEnabled val="1"/>
        </dgm:presLayoutVars>
      </dgm:prSet>
      <dgm:spPr/>
    </dgm:pt>
    <dgm:pt modelId="{A9BAE867-BDAD-46EA-BACC-C6A50730FBD4}" type="pres">
      <dgm:prSet presAssocID="{0A8DE3ED-8DB4-4185-ACAD-7BC630644843}" presName="bgRect" presStyleLbl="node1" presStyleIdx="2" presStyleCnt="3"/>
      <dgm:spPr/>
      <dgm:t>
        <a:bodyPr/>
        <a:lstStyle/>
        <a:p>
          <a:endParaRPr lang="ru-RU"/>
        </a:p>
      </dgm:t>
    </dgm:pt>
    <dgm:pt modelId="{BE127C39-F882-4F39-8D8A-920DD8773A56}" type="pres">
      <dgm:prSet presAssocID="{0A8DE3ED-8DB4-4185-ACAD-7BC630644843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B5AB77-317C-4D02-B51E-A6CD7E8885E5}" type="pres">
      <dgm:prSet presAssocID="{0A8DE3ED-8DB4-4185-ACAD-7BC630644843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714D54-D3F2-4475-993D-5882D2D4097C}" type="presOf" srcId="{BCC72C27-0572-4696-95F9-702497E5B043}" destId="{5DEDDD3A-2BA7-48AE-A390-D86C578C9D6D}" srcOrd="0" destOrd="0" presId="urn:microsoft.com/office/officeart/2005/8/layout/hProcess7#2"/>
    <dgm:cxn modelId="{9573559A-3C97-4AF0-96B7-4F97C5B085B0}" srcId="{878C836A-68DD-4CD5-A111-1F6FA12553D5}" destId="{D3E1856D-E76C-402C-B52B-653A8D7AE137}" srcOrd="1" destOrd="0" parTransId="{1D4AE966-C202-4783-86B3-0DF3622D55E0}" sibTransId="{1095D317-9C59-4BA7-A70B-8BEA3C860938}"/>
    <dgm:cxn modelId="{D5E793C4-E7EF-45CA-8B02-AEC50120642E}" type="presOf" srcId="{0A8DE3ED-8DB4-4185-ACAD-7BC630644843}" destId="{A9BAE867-BDAD-46EA-BACC-C6A50730FBD4}" srcOrd="0" destOrd="0" presId="urn:microsoft.com/office/officeart/2005/8/layout/hProcess7#2"/>
    <dgm:cxn modelId="{6A292DA2-5AC3-45AA-8306-C64BA8301077}" srcId="{D3E1856D-E76C-402C-B52B-653A8D7AE137}" destId="{989528C1-0999-4C8C-A994-D5FAE3222BF4}" srcOrd="0" destOrd="0" parTransId="{C50D4358-CBB1-4C76-8B8B-6C7CA6F96410}" sibTransId="{14BB4061-72E2-4AC5-BB86-DFA7C1BAD476}"/>
    <dgm:cxn modelId="{17CDD98B-F3F7-4B80-AEEC-72BC481005F2}" type="presOf" srcId="{0A8DE3ED-8DB4-4185-ACAD-7BC630644843}" destId="{BE127C39-F882-4F39-8D8A-920DD8773A56}" srcOrd="1" destOrd="0" presId="urn:microsoft.com/office/officeart/2005/8/layout/hProcess7#2"/>
    <dgm:cxn modelId="{AD450469-2F96-4371-8C74-C36D5B1D36F3}" type="presOf" srcId="{10D298E7-FE3D-4D42-963D-64E13E83ADFC}" destId="{9EE99DCA-4D8C-46C3-A2C2-887F7C71D845}" srcOrd="0" destOrd="0" presId="urn:microsoft.com/office/officeart/2005/8/layout/hProcess7#2"/>
    <dgm:cxn modelId="{A29E8B50-28A8-4928-97FA-DC07C69B6575}" type="presOf" srcId="{989528C1-0999-4C8C-A994-D5FAE3222BF4}" destId="{3D30CA66-DD1C-4C65-88B1-1D366066DCE1}" srcOrd="0" destOrd="0" presId="urn:microsoft.com/office/officeart/2005/8/layout/hProcess7#2"/>
    <dgm:cxn modelId="{0C57A537-AF7D-4717-9C1F-264542C0D93B}" type="presOf" srcId="{878C836A-68DD-4CD5-A111-1F6FA12553D5}" destId="{BE9EC82E-53A3-41C4-A7B0-56400620C129}" srcOrd="0" destOrd="0" presId="urn:microsoft.com/office/officeart/2005/8/layout/hProcess7#2"/>
    <dgm:cxn modelId="{1D3344FF-4704-4394-87E2-D767A3026027}" srcId="{0A8DE3ED-8DB4-4185-ACAD-7BC630644843}" destId="{F917404E-952C-48A6-BDC5-BC1F2B751C34}" srcOrd="0" destOrd="0" parTransId="{E4F28F64-1BA2-4E98-B97C-3F0F4DACE602}" sibTransId="{07BC4B5E-B7F7-46CD-AB83-EA9C095836FF}"/>
    <dgm:cxn modelId="{328513A5-6921-4EB9-98CA-2098C59FEABB}" type="presOf" srcId="{D3E1856D-E76C-402C-B52B-653A8D7AE137}" destId="{27EEC98F-04BE-4731-B69C-2922C5DAF7A6}" srcOrd="1" destOrd="0" presId="urn:microsoft.com/office/officeart/2005/8/layout/hProcess7#2"/>
    <dgm:cxn modelId="{219D50DE-B060-49F9-9961-42E9FA8C5468}" srcId="{878C836A-68DD-4CD5-A111-1F6FA12553D5}" destId="{BCC72C27-0572-4696-95F9-702497E5B043}" srcOrd="0" destOrd="0" parTransId="{E476FA6E-EB11-40AA-BC80-6CEADE44635B}" sibTransId="{8A0C7FBB-8261-40A8-AD30-50F117CA3511}"/>
    <dgm:cxn modelId="{4846B99C-6684-4813-8B22-95049107797F}" type="presOf" srcId="{D3E1856D-E76C-402C-B52B-653A8D7AE137}" destId="{1F1D519F-A294-4BD2-8031-194EDEFC65A3}" srcOrd="0" destOrd="0" presId="urn:microsoft.com/office/officeart/2005/8/layout/hProcess7#2"/>
    <dgm:cxn modelId="{951E4025-E7CC-410B-8F94-F90B7FC8C3A9}" type="presOf" srcId="{F917404E-952C-48A6-BDC5-BC1F2B751C34}" destId="{5DB5AB77-317C-4D02-B51E-A6CD7E8885E5}" srcOrd="0" destOrd="0" presId="urn:microsoft.com/office/officeart/2005/8/layout/hProcess7#2"/>
    <dgm:cxn modelId="{3D0469C0-55D1-4625-AD9C-43787F8C2C19}" type="presOf" srcId="{BCC72C27-0572-4696-95F9-702497E5B043}" destId="{348D79EB-B6C8-46EE-8F7B-76ED46B96617}" srcOrd="1" destOrd="0" presId="urn:microsoft.com/office/officeart/2005/8/layout/hProcess7#2"/>
    <dgm:cxn modelId="{555979FA-1445-4F55-BDCD-B78E0758ECBB}" srcId="{878C836A-68DD-4CD5-A111-1F6FA12553D5}" destId="{0A8DE3ED-8DB4-4185-ACAD-7BC630644843}" srcOrd="2" destOrd="0" parTransId="{4683368B-6602-44D1-8D0A-F81DBEDD4BAC}" sibTransId="{32D5DED1-A588-4469-BBFC-93F7E997DD67}"/>
    <dgm:cxn modelId="{503023A6-2D72-4C5F-ADFD-3202C752B60A}" srcId="{BCC72C27-0572-4696-95F9-702497E5B043}" destId="{10D298E7-FE3D-4D42-963D-64E13E83ADFC}" srcOrd="0" destOrd="0" parTransId="{3384C2FC-5B58-4478-999B-A1DCC799168E}" sibTransId="{EAD0309F-45BA-4C72-A0E6-11DA1D68264A}"/>
    <dgm:cxn modelId="{157D3424-2FA6-49A6-A3E8-23B2F64E16A6}" type="presParOf" srcId="{BE9EC82E-53A3-41C4-A7B0-56400620C129}" destId="{877169D3-6A7D-4871-8239-603C2431B757}" srcOrd="0" destOrd="0" presId="urn:microsoft.com/office/officeart/2005/8/layout/hProcess7#2"/>
    <dgm:cxn modelId="{4BA8624D-B23F-4F9C-A657-937DBB35EA03}" type="presParOf" srcId="{877169D3-6A7D-4871-8239-603C2431B757}" destId="{5DEDDD3A-2BA7-48AE-A390-D86C578C9D6D}" srcOrd="0" destOrd="0" presId="urn:microsoft.com/office/officeart/2005/8/layout/hProcess7#2"/>
    <dgm:cxn modelId="{AB4E4FEF-179E-4051-A972-F1074238DBFF}" type="presParOf" srcId="{877169D3-6A7D-4871-8239-603C2431B757}" destId="{348D79EB-B6C8-46EE-8F7B-76ED46B96617}" srcOrd="1" destOrd="0" presId="urn:microsoft.com/office/officeart/2005/8/layout/hProcess7#2"/>
    <dgm:cxn modelId="{F136E3ED-1FE4-49CE-A91C-02584587F4D6}" type="presParOf" srcId="{877169D3-6A7D-4871-8239-603C2431B757}" destId="{9EE99DCA-4D8C-46C3-A2C2-887F7C71D845}" srcOrd="2" destOrd="0" presId="urn:microsoft.com/office/officeart/2005/8/layout/hProcess7#2"/>
    <dgm:cxn modelId="{7567B221-DD5B-47EE-A015-A2E8C80B38C5}" type="presParOf" srcId="{BE9EC82E-53A3-41C4-A7B0-56400620C129}" destId="{F6062B56-04C6-496E-992F-855029522816}" srcOrd="1" destOrd="0" presId="urn:microsoft.com/office/officeart/2005/8/layout/hProcess7#2"/>
    <dgm:cxn modelId="{1DFDBA6E-DC3B-4CE9-940D-7C8EFA142D1C}" type="presParOf" srcId="{BE9EC82E-53A3-41C4-A7B0-56400620C129}" destId="{2E820E84-ECCE-4498-88C0-03AF201EEEDE}" srcOrd="2" destOrd="0" presId="urn:microsoft.com/office/officeart/2005/8/layout/hProcess7#2"/>
    <dgm:cxn modelId="{B0B51B34-288B-42BF-BD38-94266A3F1F53}" type="presParOf" srcId="{2E820E84-ECCE-4498-88C0-03AF201EEEDE}" destId="{912F5292-A5B8-44F0-A187-C1BD477858BA}" srcOrd="0" destOrd="0" presId="urn:microsoft.com/office/officeart/2005/8/layout/hProcess7#2"/>
    <dgm:cxn modelId="{3D64D0F4-746D-4C73-8D6C-DCD2FBF94459}" type="presParOf" srcId="{2E820E84-ECCE-4498-88C0-03AF201EEEDE}" destId="{ACC18EE3-A19E-4501-BC10-89735EE0F3D6}" srcOrd="1" destOrd="0" presId="urn:microsoft.com/office/officeart/2005/8/layout/hProcess7#2"/>
    <dgm:cxn modelId="{136BBF35-BDE0-41F4-A0F4-0CCB03FBBC80}" type="presParOf" srcId="{2E820E84-ECCE-4498-88C0-03AF201EEEDE}" destId="{436F8AA1-9208-4E56-8A0B-1327C3F83B13}" srcOrd="2" destOrd="0" presId="urn:microsoft.com/office/officeart/2005/8/layout/hProcess7#2"/>
    <dgm:cxn modelId="{4E0163FF-5718-4F23-8862-571C688C541A}" type="presParOf" srcId="{BE9EC82E-53A3-41C4-A7B0-56400620C129}" destId="{35CBBE04-7EDA-40D2-8247-4B58BF0C1083}" srcOrd="3" destOrd="0" presId="urn:microsoft.com/office/officeart/2005/8/layout/hProcess7#2"/>
    <dgm:cxn modelId="{E6E5D0BA-6078-440D-951D-1170DF3DEFD6}" type="presParOf" srcId="{BE9EC82E-53A3-41C4-A7B0-56400620C129}" destId="{58E90028-9D4C-435D-B431-1B53F9617203}" srcOrd="4" destOrd="0" presId="urn:microsoft.com/office/officeart/2005/8/layout/hProcess7#2"/>
    <dgm:cxn modelId="{F68B8D21-E630-4939-B99B-69A9181A436B}" type="presParOf" srcId="{58E90028-9D4C-435D-B431-1B53F9617203}" destId="{1F1D519F-A294-4BD2-8031-194EDEFC65A3}" srcOrd="0" destOrd="0" presId="urn:microsoft.com/office/officeart/2005/8/layout/hProcess7#2"/>
    <dgm:cxn modelId="{AE4EC232-9801-47B0-B56F-707667D74310}" type="presParOf" srcId="{58E90028-9D4C-435D-B431-1B53F9617203}" destId="{27EEC98F-04BE-4731-B69C-2922C5DAF7A6}" srcOrd="1" destOrd="0" presId="urn:microsoft.com/office/officeart/2005/8/layout/hProcess7#2"/>
    <dgm:cxn modelId="{13C1F319-DCCF-4A71-96D9-EB37324C7815}" type="presParOf" srcId="{58E90028-9D4C-435D-B431-1B53F9617203}" destId="{3D30CA66-DD1C-4C65-88B1-1D366066DCE1}" srcOrd="2" destOrd="0" presId="urn:microsoft.com/office/officeart/2005/8/layout/hProcess7#2"/>
    <dgm:cxn modelId="{53B085C3-9BBE-49B4-B1D3-FD0DB5550BBA}" type="presParOf" srcId="{BE9EC82E-53A3-41C4-A7B0-56400620C129}" destId="{FE567C4B-828D-4C86-9492-F0E7B787D5CF}" srcOrd="5" destOrd="0" presId="urn:microsoft.com/office/officeart/2005/8/layout/hProcess7#2"/>
    <dgm:cxn modelId="{333CF4A5-0744-4ED0-8AB7-9D1C5618B9F6}" type="presParOf" srcId="{BE9EC82E-53A3-41C4-A7B0-56400620C129}" destId="{E13F3D19-56D0-4CB2-8F03-983D2450F6E1}" srcOrd="6" destOrd="0" presId="urn:microsoft.com/office/officeart/2005/8/layout/hProcess7#2"/>
    <dgm:cxn modelId="{A73FF815-6B2B-4533-BDCD-02C0FB5929D9}" type="presParOf" srcId="{E13F3D19-56D0-4CB2-8F03-983D2450F6E1}" destId="{41953B3B-A3C8-43BD-B4F1-8AAAB7A8C6D2}" srcOrd="0" destOrd="0" presId="urn:microsoft.com/office/officeart/2005/8/layout/hProcess7#2"/>
    <dgm:cxn modelId="{B06753BC-5D96-4C98-9499-39119CC11CDE}" type="presParOf" srcId="{E13F3D19-56D0-4CB2-8F03-983D2450F6E1}" destId="{82501813-EF67-4B3C-B5B9-87A6819B1A35}" srcOrd="1" destOrd="0" presId="urn:microsoft.com/office/officeart/2005/8/layout/hProcess7#2"/>
    <dgm:cxn modelId="{4C457729-7092-49C0-978E-95AFFD408BF7}" type="presParOf" srcId="{E13F3D19-56D0-4CB2-8F03-983D2450F6E1}" destId="{8EBF8C29-EA0C-4500-9796-BB3243533334}" srcOrd="2" destOrd="0" presId="urn:microsoft.com/office/officeart/2005/8/layout/hProcess7#2"/>
    <dgm:cxn modelId="{6B885CFE-7BFF-4FDA-BCBE-B626BA609E7B}" type="presParOf" srcId="{BE9EC82E-53A3-41C4-A7B0-56400620C129}" destId="{DD0C0B4E-3CFB-446E-BCF0-345BBA7DAF51}" srcOrd="7" destOrd="0" presId="urn:microsoft.com/office/officeart/2005/8/layout/hProcess7#2"/>
    <dgm:cxn modelId="{3282F12B-6823-49C2-BA32-7ED8FB178F39}" type="presParOf" srcId="{BE9EC82E-53A3-41C4-A7B0-56400620C129}" destId="{7F807005-EACD-4E28-B101-A1186903F3DF}" srcOrd="8" destOrd="0" presId="urn:microsoft.com/office/officeart/2005/8/layout/hProcess7#2"/>
    <dgm:cxn modelId="{74FA8FFA-5C2F-437E-B8FD-463E8400C3C6}" type="presParOf" srcId="{7F807005-EACD-4E28-B101-A1186903F3DF}" destId="{A9BAE867-BDAD-46EA-BACC-C6A50730FBD4}" srcOrd="0" destOrd="0" presId="urn:microsoft.com/office/officeart/2005/8/layout/hProcess7#2"/>
    <dgm:cxn modelId="{06676DBA-B397-4F71-8506-3A16CAA6789D}" type="presParOf" srcId="{7F807005-EACD-4E28-B101-A1186903F3DF}" destId="{BE127C39-F882-4F39-8D8A-920DD8773A56}" srcOrd="1" destOrd="0" presId="urn:microsoft.com/office/officeart/2005/8/layout/hProcess7#2"/>
    <dgm:cxn modelId="{A042ED8C-D7EA-4E48-A5C9-F1CABE1A530D}" type="presParOf" srcId="{7F807005-EACD-4E28-B101-A1186903F3DF}" destId="{5DB5AB77-317C-4D02-B51E-A6CD7E8885E5}" srcOrd="2" destOrd="0" presId="urn:microsoft.com/office/officeart/2005/8/layout/hProcess7#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C883382-4DD7-4831-B589-02206D5E1071}">
      <dsp:nvSpPr>
        <dsp:cNvPr id="0" name=""/>
        <dsp:cNvSpPr/>
      </dsp:nvSpPr>
      <dsp:spPr>
        <a:xfrm>
          <a:off x="0" y="41277"/>
          <a:ext cx="6096000" cy="1285579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УПРАВЛЕНЧЕСКАЯ ДЕЯТЕЛЬНОСТЬ</a:t>
          </a:r>
          <a:endParaRPr lang="ru-RU" sz="2800" kern="1200" dirty="0"/>
        </a:p>
      </dsp:txBody>
      <dsp:txXfrm>
        <a:off x="0" y="41277"/>
        <a:ext cx="6096000" cy="1285579"/>
      </dsp:txXfrm>
    </dsp:sp>
    <dsp:sp modelId="{82486867-FE40-4425-AAC0-1F9F34A32E5F}">
      <dsp:nvSpPr>
        <dsp:cNvPr id="0" name=""/>
        <dsp:cNvSpPr/>
      </dsp:nvSpPr>
      <dsp:spPr>
        <a:xfrm>
          <a:off x="0" y="1413256"/>
          <a:ext cx="6096000" cy="2609465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>
              <a:solidFill>
                <a:schemeClr val="accent1">
                  <a:lumMod val="50000"/>
                </a:schemeClr>
              </a:solidFill>
            </a:rPr>
            <a:t>Недостаточная эффективность работы по повышению управленческой и аналитической культуры руководителей образовательных организаций</a:t>
          </a:r>
          <a:endParaRPr lang="ru-RU" sz="30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0" y="1413256"/>
        <a:ext cx="6096000" cy="260946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9BB7DD-DF73-45D6-9B6A-2664ECFA0F43}">
      <dsp:nvSpPr>
        <dsp:cNvPr id="0" name=""/>
        <dsp:cNvSpPr/>
      </dsp:nvSpPr>
      <dsp:spPr>
        <a:xfrm>
          <a:off x="982909" y="731586"/>
          <a:ext cx="5569818" cy="606446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УПРАВЛЕНЧЕСКАЯ ДЕЯТЕЛЬНОСТЬ</a:t>
          </a:r>
          <a:endParaRPr lang="ru-RU" sz="2500" kern="1200" dirty="0"/>
        </a:p>
      </dsp:txBody>
      <dsp:txXfrm>
        <a:off x="982909" y="731586"/>
        <a:ext cx="4978533" cy="606446"/>
      </dsp:txXfrm>
    </dsp:sp>
    <dsp:sp modelId="{1E99E8CD-6CD8-42B5-8D50-8D181A785461}">
      <dsp:nvSpPr>
        <dsp:cNvPr id="0" name=""/>
        <dsp:cNvSpPr/>
      </dsp:nvSpPr>
      <dsp:spPr>
        <a:xfrm>
          <a:off x="0" y="1311"/>
          <a:ext cx="5569818" cy="606446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306246"/>
            <a:satOff val="-4392"/>
            <a:lumOff val="2561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i="0" kern="1200" baseline="0" dirty="0" smtClean="0">
              <a:solidFill>
                <a:srgbClr val="FF0000"/>
              </a:solidFill>
            </a:rPr>
            <a:t>Проблемы</a:t>
          </a:r>
          <a:endParaRPr lang="ru-RU" sz="3600" b="1" i="0" kern="1200" baseline="0" dirty="0">
            <a:solidFill>
              <a:srgbClr val="FF0000"/>
            </a:solidFill>
          </a:endParaRPr>
        </a:p>
      </dsp:txBody>
      <dsp:txXfrm>
        <a:off x="0" y="1311"/>
        <a:ext cx="4192719" cy="606446"/>
      </dsp:txXfrm>
    </dsp:sp>
    <dsp:sp modelId="{88D10320-4560-4788-82B8-B101352F8878}">
      <dsp:nvSpPr>
        <dsp:cNvPr id="0" name=""/>
        <dsp:cNvSpPr/>
      </dsp:nvSpPr>
      <dsp:spPr>
        <a:xfrm>
          <a:off x="5175628" y="476734"/>
          <a:ext cx="394190" cy="39419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175628" y="476734"/>
        <a:ext cx="394190" cy="39419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9BB7DD-DF73-45D6-9B6A-2664ECFA0F43}">
      <dsp:nvSpPr>
        <dsp:cNvPr id="0" name=""/>
        <dsp:cNvSpPr/>
      </dsp:nvSpPr>
      <dsp:spPr>
        <a:xfrm>
          <a:off x="982909" y="731586"/>
          <a:ext cx="5569818" cy="606446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УПРАВЛЕНЧЕСКАЯ ДЕЯТЕЛЬНОСТЬ</a:t>
          </a:r>
          <a:endParaRPr lang="ru-RU" sz="2500" kern="1200" dirty="0"/>
        </a:p>
      </dsp:txBody>
      <dsp:txXfrm>
        <a:off x="982909" y="731586"/>
        <a:ext cx="4978533" cy="606446"/>
      </dsp:txXfrm>
    </dsp:sp>
    <dsp:sp modelId="{1E99E8CD-6CD8-42B5-8D50-8D181A785461}">
      <dsp:nvSpPr>
        <dsp:cNvPr id="0" name=""/>
        <dsp:cNvSpPr/>
      </dsp:nvSpPr>
      <dsp:spPr>
        <a:xfrm>
          <a:off x="0" y="1311"/>
          <a:ext cx="5569818" cy="606446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306246"/>
            <a:satOff val="-4392"/>
            <a:lumOff val="2561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i="0" kern="1200" baseline="0" dirty="0" smtClean="0">
              <a:solidFill>
                <a:srgbClr val="FF0000"/>
              </a:solidFill>
            </a:rPr>
            <a:t>Проблемы</a:t>
          </a:r>
          <a:endParaRPr lang="ru-RU" sz="3600" b="1" i="0" kern="1200" baseline="0" dirty="0">
            <a:solidFill>
              <a:srgbClr val="FF0000"/>
            </a:solidFill>
          </a:endParaRPr>
        </a:p>
      </dsp:txBody>
      <dsp:txXfrm>
        <a:off x="0" y="1311"/>
        <a:ext cx="4192719" cy="606446"/>
      </dsp:txXfrm>
    </dsp:sp>
    <dsp:sp modelId="{88D10320-4560-4788-82B8-B101352F8878}">
      <dsp:nvSpPr>
        <dsp:cNvPr id="0" name=""/>
        <dsp:cNvSpPr/>
      </dsp:nvSpPr>
      <dsp:spPr>
        <a:xfrm>
          <a:off x="5175628" y="476734"/>
          <a:ext cx="394190" cy="39419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175628" y="476734"/>
        <a:ext cx="394190" cy="39419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9BB7DD-DF73-45D6-9B6A-2664ECFA0F43}">
      <dsp:nvSpPr>
        <dsp:cNvPr id="0" name=""/>
        <dsp:cNvSpPr/>
      </dsp:nvSpPr>
      <dsp:spPr>
        <a:xfrm>
          <a:off x="982909" y="731586"/>
          <a:ext cx="5569818" cy="606446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УПРАВЛЕНЧЕСКАЯ ДЕЯТЕЛЬНОСТЬ</a:t>
          </a:r>
          <a:endParaRPr lang="ru-RU" sz="2500" kern="1200" dirty="0"/>
        </a:p>
      </dsp:txBody>
      <dsp:txXfrm>
        <a:off x="982909" y="731586"/>
        <a:ext cx="4978533" cy="606446"/>
      </dsp:txXfrm>
    </dsp:sp>
    <dsp:sp modelId="{1E99E8CD-6CD8-42B5-8D50-8D181A785461}">
      <dsp:nvSpPr>
        <dsp:cNvPr id="0" name=""/>
        <dsp:cNvSpPr/>
      </dsp:nvSpPr>
      <dsp:spPr>
        <a:xfrm>
          <a:off x="0" y="1311"/>
          <a:ext cx="5569818" cy="606446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306246"/>
            <a:satOff val="-4392"/>
            <a:lumOff val="2561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i="0" kern="1200" baseline="0" dirty="0" smtClean="0">
              <a:solidFill>
                <a:srgbClr val="FF0000"/>
              </a:solidFill>
            </a:rPr>
            <a:t>Проблемы</a:t>
          </a:r>
          <a:endParaRPr lang="ru-RU" sz="3600" b="1" i="0" kern="1200" baseline="0" dirty="0">
            <a:solidFill>
              <a:srgbClr val="FF0000"/>
            </a:solidFill>
          </a:endParaRPr>
        </a:p>
      </dsp:txBody>
      <dsp:txXfrm>
        <a:off x="0" y="1311"/>
        <a:ext cx="4192719" cy="606446"/>
      </dsp:txXfrm>
    </dsp:sp>
    <dsp:sp modelId="{88D10320-4560-4788-82B8-B101352F8878}">
      <dsp:nvSpPr>
        <dsp:cNvPr id="0" name=""/>
        <dsp:cNvSpPr/>
      </dsp:nvSpPr>
      <dsp:spPr>
        <a:xfrm>
          <a:off x="5175628" y="476734"/>
          <a:ext cx="394190" cy="39419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175628" y="476734"/>
        <a:ext cx="394190" cy="39419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C883382-4DD7-4831-B589-02206D5E1071}">
      <dsp:nvSpPr>
        <dsp:cNvPr id="0" name=""/>
        <dsp:cNvSpPr/>
      </dsp:nvSpPr>
      <dsp:spPr>
        <a:xfrm>
          <a:off x="0" y="654480"/>
          <a:ext cx="6096000" cy="848478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ВНУТРИШКОЛЬНЫЙ КОНТРОЛЬ</a:t>
          </a:r>
          <a:endParaRPr lang="ru-RU" sz="2800" kern="1200" dirty="0"/>
        </a:p>
      </dsp:txBody>
      <dsp:txXfrm>
        <a:off x="0" y="654480"/>
        <a:ext cx="6096000" cy="848478"/>
      </dsp:txXfrm>
    </dsp:sp>
    <dsp:sp modelId="{82486867-FE40-4425-AAC0-1F9F34A32E5F}">
      <dsp:nvSpPr>
        <dsp:cNvPr id="0" name=""/>
        <dsp:cNvSpPr/>
      </dsp:nvSpPr>
      <dsp:spPr>
        <a:xfrm>
          <a:off x="0" y="1687279"/>
          <a:ext cx="6096000" cy="1722240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accent1">
                  <a:lumMod val="50000"/>
                </a:schemeClr>
              </a:solidFill>
            </a:rPr>
            <a:t>Отсутствие системного характера,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accent1">
                  <a:lumMod val="50000"/>
                </a:schemeClr>
              </a:solidFill>
            </a:rPr>
            <a:t>аналитической работы по результатам контроля</a:t>
          </a:r>
          <a:endParaRPr lang="ru-RU" sz="28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0" y="1687279"/>
        <a:ext cx="6096000" cy="172224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C883382-4DD7-4831-B589-02206D5E1071}">
      <dsp:nvSpPr>
        <dsp:cNvPr id="0" name=""/>
        <dsp:cNvSpPr/>
      </dsp:nvSpPr>
      <dsp:spPr>
        <a:xfrm>
          <a:off x="0" y="50282"/>
          <a:ext cx="6096000" cy="1279635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Методическое сопровождение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учебно-воспитательного процесса</a:t>
          </a:r>
          <a:endParaRPr lang="ru-RU" sz="2800" kern="1200" dirty="0"/>
        </a:p>
      </dsp:txBody>
      <dsp:txXfrm>
        <a:off x="0" y="50282"/>
        <a:ext cx="6096000" cy="1279635"/>
      </dsp:txXfrm>
    </dsp:sp>
    <dsp:sp modelId="{82486867-FE40-4425-AAC0-1F9F34A32E5F}">
      <dsp:nvSpPr>
        <dsp:cNvPr id="0" name=""/>
        <dsp:cNvSpPr/>
      </dsp:nvSpPr>
      <dsp:spPr>
        <a:xfrm>
          <a:off x="0" y="1416317"/>
          <a:ext cx="6096000" cy="2597400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Недостаточная работа по подготовке выпускников к государственной итоговой аттестации, несистемная работа с </a:t>
          </a:r>
          <a:r>
            <a:rPr lang="ru-RU" sz="3000" b="1" kern="1200" dirty="0" err="1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высокобалльниками</a:t>
          </a:r>
          <a:r>
            <a:rPr lang="ru-RU" sz="3000" b="1" kern="12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ru-RU" sz="30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0" y="1416317"/>
        <a:ext cx="6096000" cy="259740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DEDDD3A-2BA7-48AE-A390-D86C578C9D6D}">
      <dsp:nvSpPr>
        <dsp:cNvPr id="0" name=""/>
        <dsp:cNvSpPr/>
      </dsp:nvSpPr>
      <dsp:spPr>
        <a:xfrm>
          <a:off x="615" y="13929"/>
          <a:ext cx="2650056" cy="3180067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106680" bIns="0" numCol="1" spcCol="1270" anchor="t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baseline="0" dirty="0" smtClean="0">
              <a:solidFill>
                <a:srgbClr val="C00000"/>
              </a:solidFill>
            </a:rPr>
            <a:t>недостатки</a:t>
          </a:r>
          <a:endParaRPr lang="ru-RU" sz="2400" b="1" i="0" kern="1200" baseline="0" dirty="0">
            <a:solidFill>
              <a:srgbClr val="C00000"/>
            </a:solidFill>
          </a:endParaRPr>
        </a:p>
      </dsp:txBody>
      <dsp:txXfrm rot="16200000">
        <a:off x="-1038206" y="1052751"/>
        <a:ext cx="2607655" cy="530011"/>
      </dsp:txXfrm>
    </dsp:sp>
    <dsp:sp modelId="{9EE99DCA-4D8C-46C3-A2C2-887F7C71D845}">
      <dsp:nvSpPr>
        <dsp:cNvPr id="0" name=""/>
        <dsp:cNvSpPr/>
      </dsp:nvSpPr>
      <dsp:spPr>
        <a:xfrm>
          <a:off x="530627" y="13929"/>
          <a:ext cx="1974291" cy="318006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2009" rIns="0" bIns="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Текущий контроль успеваемости и промежуточная аттестация осуществляются своевременно, систематически, но не всегда объективно</a:t>
          </a:r>
          <a:endParaRPr lang="ru-RU" sz="2100" kern="1200" dirty="0"/>
        </a:p>
      </dsp:txBody>
      <dsp:txXfrm>
        <a:off x="530627" y="13929"/>
        <a:ext cx="1974291" cy="3180067"/>
      </dsp:txXfrm>
    </dsp:sp>
    <dsp:sp modelId="{1F1D519F-A294-4BD2-8031-194EDEFC65A3}">
      <dsp:nvSpPr>
        <dsp:cNvPr id="0" name=""/>
        <dsp:cNvSpPr/>
      </dsp:nvSpPr>
      <dsp:spPr>
        <a:xfrm>
          <a:off x="2743423" y="13929"/>
          <a:ext cx="2650056" cy="3180067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106680" bIns="0" numCol="1" spcCol="1270" anchor="t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baseline="0" dirty="0" smtClean="0">
              <a:solidFill>
                <a:srgbClr val="C00000"/>
              </a:solidFill>
            </a:rPr>
            <a:t>недостатки</a:t>
          </a:r>
          <a:endParaRPr lang="ru-RU" sz="2400" b="1" i="0" kern="1200" baseline="0" dirty="0">
            <a:solidFill>
              <a:srgbClr val="C00000"/>
            </a:solidFill>
          </a:endParaRPr>
        </a:p>
      </dsp:txBody>
      <dsp:txXfrm rot="16200000">
        <a:off x="1704601" y="1052751"/>
        <a:ext cx="2607655" cy="530011"/>
      </dsp:txXfrm>
    </dsp:sp>
    <dsp:sp modelId="{ACC18EE3-A19E-4501-BC10-89735EE0F3D6}">
      <dsp:nvSpPr>
        <dsp:cNvPr id="0" name=""/>
        <dsp:cNvSpPr/>
      </dsp:nvSpPr>
      <dsp:spPr>
        <a:xfrm rot="5400000">
          <a:off x="2523041" y="2540886"/>
          <a:ext cx="467264" cy="39750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30CA66-DD1C-4C65-88B1-1D366066DCE1}">
      <dsp:nvSpPr>
        <dsp:cNvPr id="0" name=""/>
        <dsp:cNvSpPr/>
      </dsp:nvSpPr>
      <dsp:spPr>
        <a:xfrm>
          <a:off x="3273435" y="13929"/>
          <a:ext cx="1974291" cy="318006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2009" rIns="0" bIns="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Контролем охвачены не все темы (разделы) курса</a:t>
          </a:r>
          <a:endParaRPr lang="ru-RU" sz="2100" kern="1200" dirty="0">
            <a:solidFill>
              <a:schemeClr val="bg1"/>
            </a:solidFill>
          </a:endParaRPr>
        </a:p>
      </dsp:txBody>
      <dsp:txXfrm>
        <a:off x="3273435" y="13929"/>
        <a:ext cx="1974291" cy="3180067"/>
      </dsp:txXfrm>
    </dsp:sp>
    <dsp:sp modelId="{A9BAE867-BDAD-46EA-BACC-C6A50730FBD4}">
      <dsp:nvSpPr>
        <dsp:cNvPr id="0" name=""/>
        <dsp:cNvSpPr/>
      </dsp:nvSpPr>
      <dsp:spPr>
        <a:xfrm>
          <a:off x="5486232" y="13929"/>
          <a:ext cx="2650056" cy="3180067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106680" bIns="0" numCol="1" spcCol="1270" anchor="t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baseline="0" dirty="0" smtClean="0">
              <a:solidFill>
                <a:srgbClr val="C00000"/>
              </a:solidFill>
            </a:rPr>
            <a:t>недостатки</a:t>
          </a:r>
          <a:endParaRPr lang="ru-RU" sz="2400" b="1" i="0" kern="1200" baseline="0" dirty="0">
            <a:solidFill>
              <a:srgbClr val="C00000"/>
            </a:solidFill>
          </a:endParaRPr>
        </a:p>
      </dsp:txBody>
      <dsp:txXfrm rot="16200000">
        <a:off x="4447410" y="1052751"/>
        <a:ext cx="2607655" cy="530011"/>
      </dsp:txXfrm>
    </dsp:sp>
    <dsp:sp modelId="{82501813-EF67-4B3C-B5B9-87A6819B1A35}">
      <dsp:nvSpPr>
        <dsp:cNvPr id="0" name=""/>
        <dsp:cNvSpPr/>
      </dsp:nvSpPr>
      <dsp:spPr>
        <a:xfrm rot="5400000">
          <a:off x="5265849" y="2540886"/>
          <a:ext cx="467264" cy="39750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B5AB77-317C-4D02-B51E-A6CD7E8885E5}">
      <dsp:nvSpPr>
        <dsp:cNvPr id="0" name=""/>
        <dsp:cNvSpPr/>
      </dsp:nvSpPr>
      <dsp:spPr>
        <a:xfrm>
          <a:off x="6016243" y="13929"/>
          <a:ext cx="1974291" cy="318006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2009" rIns="0" bIns="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Время, отведенное на выполнение работ, не соответствует сложности и объему заданий</a:t>
          </a:r>
          <a:endParaRPr lang="ru-RU" sz="2100" kern="1200" dirty="0">
            <a:solidFill>
              <a:schemeClr val="bg1"/>
            </a:solidFill>
          </a:endParaRPr>
        </a:p>
      </dsp:txBody>
      <dsp:txXfrm>
        <a:off x="6016243" y="13929"/>
        <a:ext cx="1974291" cy="3180067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DEDDD3A-2BA7-48AE-A390-D86C578C9D6D}">
      <dsp:nvSpPr>
        <dsp:cNvPr id="0" name=""/>
        <dsp:cNvSpPr/>
      </dsp:nvSpPr>
      <dsp:spPr>
        <a:xfrm>
          <a:off x="615" y="13929"/>
          <a:ext cx="2650056" cy="3180067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106680" bIns="0" numCol="1" spcCol="1270" anchor="t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baseline="0" dirty="0" smtClean="0">
              <a:solidFill>
                <a:srgbClr val="C00000"/>
              </a:solidFill>
            </a:rPr>
            <a:t>недостатки</a:t>
          </a:r>
          <a:endParaRPr lang="ru-RU" sz="2400" b="1" i="0" kern="1200" baseline="0" dirty="0">
            <a:solidFill>
              <a:srgbClr val="C00000"/>
            </a:solidFill>
          </a:endParaRPr>
        </a:p>
      </dsp:txBody>
      <dsp:txXfrm rot="16200000">
        <a:off x="-1038206" y="1052751"/>
        <a:ext cx="2607655" cy="530011"/>
      </dsp:txXfrm>
    </dsp:sp>
    <dsp:sp modelId="{9EE99DCA-4D8C-46C3-A2C2-887F7C71D845}">
      <dsp:nvSpPr>
        <dsp:cNvPr id="0" name=""/>
        <dsp:cNvSpPr/>
      </dsp:nvSpPr>
      <dsp:spPr>
        <a:xfrm>
          <a:off x="530627" y="13929"/>
          <a:ext cx="1974291" cy="318006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Не производится анализ и учет результатов в управленческой деятельности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530627" y="13929"/>
        <a:ext cx="1974291" cy="3180067"/>
      </dsp:txXfrm>
    </dsp:sp>
    <dsp:sp modelId="{1F1D519F-A294-4BD2-8031-194EDEFC65A3}">
      <dsp:nvSpPr>
        <dsp:cNvPr id="0" name=""/>
        <dsp:cNvSpPr/>
      </dsp:nvSpPr>
      <dsp:spPr>
        <a:xfrm>
          <a:off x="2743423" y="13929"/>
          <a:ext cx="2650056" cy="3180067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106680" bIns="0" numCol="1" spcCol="1270" anchor="t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baseline="0" dirty="0" smtClean="0">
              <a:solidFill>
                <a:srgbClr val="C00000"/>
              </a:solidFill>
            </a:rPr>
            <a:t>недостатки</a:t>
          </a:r>
          <a:endParaRPr lang="ru-RU" sz="2400" b="1" i="0" kern="1200" baseline="0" dirty="0">
            <a:solidFill>
              <a:srgbClr val="C00000"/>
            </a:solidFill>
          </a:endParaRPr>
        </a:p>
      </dsp:txBody>
      <dsp:txXfrm rot="16200000">
        <a:off x="1704601" y="1052751"/>
        <a:ext cx="2607655" cy="530011"/>
      </dsp:txXfrm>
    </dsp:sp>
    <dsp:sp modelId="{ACC18EE3-A19E-4501-BC10-89735EE0F3D6}">
      <dsp:nvSpPr>
        <dsp:cNvPr id="0" name=""/>
        <dsp:cNvSpPr/>
      </dsp:nvSpPr>
      <dsp:spPr>
        <a:xfrm rot="5400000">
          <a:off x="2523041" y="2540886"/>
          <a:ext cx="467264" cy="39750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30CA66-DD1C-4C65-88B1-1D366066DCE1}">
      <dsp:nvSpPr>
        <dsp:cNvPr id="0" name=""/>
        <dsp:cNvSpPr/>
      </dsp:nvSpPr>
      <dsp:spPr>
        <a:xfrm>
          <a:off x="3273435" y="13929"/>
          <a:ext cx="1974291" cy="318006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Не соблюдаются нормы оценок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cs typeface="Arial" panose="020B0604020202020204" pitchFamily="34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Недостаточно разнообразны формы контроля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3273435" y="13929"/>
        <a:ext cx="1974291" cy="3180067"/>
      </dsp:txXfrm>
    </dsp:sp>
    <dsp:sp modelId="{A9BAE867-BDAD-46EA-BACC-C6A50730FBD4}">
      <dsp:nvSpPr>
        <dsp:cNvPr id="0" name=""/>
        <dsp:cNvSpPr/>
      </dsp:nvSpPr>
      <dsp:spPr>
        <a:xfrm>
          <a:off x="5486232" y="13929"/>
          <a:ext cx="2650056" cy="3180067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106680" bIns="0" numCol="1" spcCol="1270" anchor="t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baseline="0" dirty="0" smtClean="0">
              <a:solidFill>
                <a:srgbClr val="C00000"/>
              </a:solidFill>
            </a:rPr>
            <a:t>недостатки</a:t>
          </a:r>
          <a:endParaRPr lang="ru-RU" sz="2400" b="1" i="0" kern="1200" baseline="0" dirty="0">
            <a:solidFill>
              <a:srgbClr val="C00000"/>
            </a:solidFill>
          </a:endParaRPr>
        </a:p>
      </dsp:txBody>
      <dsp:txXfrm rot="16200000">
        <a:off x="4447410" y="1052751"/>
        <a:ext cx="2607655" cy="530011"/>
      </dsp:txXfrm>
    </dsp:sp>
    <dsp:sp modelId="{82501813-EF67-4B3C-B5B9-87A6819B1A35}">
      <dsp:nvSpPr>
        <dsp:cNvPr id="0" name=""/>
        <dsp:cNvSpPr/>
      </dsp:nvSpPr>
      <dsp:spPr>
        <a:xfrm rot="5400000">
          <a:off x="5265849" y="2540886"/>
          <a:ext cx="467264" cy="39750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B5AB77-317C-4D02-B51E-A6CD7E8885E5}">
      <dsp:nvSpPr>
        <dsp:cNvPr id="0" name=""/>
        <dsp:cNvSpPr/>
      </dsp:nvSpPr>
      <dsp:spPr>
        <a:xfrm>
          <a:off x="6016243" y="13929"/>
          <a:ext cx="1974291" cy="318006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Недифференци-рованный</a:t>
          </a:r>
          <a:r>
            <a:rPr lang="ru-RU" sz="18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 подход к составлению заданий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 (2 варианта)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6016243" y="13929"/>
        <a:ext cx="1974291" cy="31800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7#1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7#2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20AFB-EF62-44D3-93FD-F2A351F89BE6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147D8-8C3D-4140-AE85-28FC0D67B5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51278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3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1025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9086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00477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2883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1701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8032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2348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7214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1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82384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13697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6851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6DEA8-19F2-407E-A26D-472A3D2797B1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8810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5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6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7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8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92546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875" y="-44449"/>
            <a:ext cx="9175750" cy="523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1854574"/>
            <a:ext cx="8568952" cy="1569646"/>
          </a:xfrm>
          <a:prstGeom prst="rect">
            <a:avLst/>
          </a:prstGeom>
        </p:spPr>
        <p:txBody>
          <a:bodyPr wrap="square" lIns="91426" tIns="45713" rIns="91426" bIns="45713">
            <a:spAutoFit/>
          </a:bodyPr>
          <a:lstStyle/>
          <a:p>
            <a:pPr algn="ctr">
              <a:defRPr/>
            </a:pPr>
            <a:r>
              <a:rPr lang="ru-RU" altLang="ru-RU" sz="32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Изучение учебно-методической </a:t>
            </a:r>
            <a:r>
              <a:rPr lang="ru-RU" altLang="ru-RU" sz="32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деятельности в </a:t>
            </a:r>
            <a:r>
              <a:rPr lang="ru-RU" altLang="ru-RU" sz="32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Алексеевском</a:t>
            </a:r>
            <a:r>
              <a:rPr lang="ru-RU" altLang="ru-RU" sz="32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</a:t>
            </a:r>
            <a:r>
              <a:rPr lang="ru-RU" altLang="ru-RU" sz="32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муниципальном районе: </a:t>
            </a:r>
            <a:r>
              <a:rPr lang="ru-RU" altLang="ru-RU" sz="32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проблемы, пути решения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965858" y="3786196"/>
            <a:ext cx="4392488" cy="690308"/>
          </a:xfrm>
          <a:prstGeom prst="rect">
            <a:avLst/>
          </a:prstGeom>
          <a:ln>
            <a:noFill/>
          </a:ln>
          <a:effectLst/>
        </p:spPr>
        <p:txBody>
          <a:bodyPr vert="horz" lIns="91426" tIns="45713" rIns="91426" bIns="45713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defRPr/>
            </a:pPr>
            <a:r>
              <a:rPr lang="ru-RU" sz="19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900" b="1" i="1" dirty="0">
              <a:solidFill>
                <a:srgbClr val="002060"/>
              </a:solidFill>
            </a:endParaRPr>
          </a:p>
          <a:p>
            <a:pPr algn="r">
              <a:defRPr/>
            </a:pPr>
            <a:endParaRPr lang="ru-RU" sz="1900" b="1" i="1" dirty="0">
              <a:solidFill>
                <a:srgbClr val="1F497D"/>
              </a:solidFill>
            </a:endParaRPr>
          </a:p>
          <a:p>
            <a:pPr algn="r">
              <a:defRPr/>
            </a:pPr>
            <a:endParaRPr lang="ru-RU" sz="1900" b="1" i="1" dirty="0">
              <a:solidFill>
                <a:srgbClr val="1F497D"/>
              </a:solidFill>
            </a:endParaRPr>
          </a:p>
          <a:p>
            <a:pPr algn="r">
              <a:defRPr/>
            </a:pPr>
            <a:endParaRPr lang="ru-RU" sz="1900" b="1" i="1" dirty="0">
              <a:solidFill>
                <a:srgbClr val="1F497D"/>
              </a:solidFill>
            </a:endParaRPr>
          </a:p>
        </p:txBody>
      </p:sp>
      <p:pic>
        <p:nvPicPr>
          <p:cNvPr id="7" name="Picture 2" descr="File:Coat of Arms of Tatarstan.sv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1327" y="126265"/>
            <a:ext cx="1221350" cy="12213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433561922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 3"/>
          <p:cNvSpPr txBox="1">
            <a:spLocks/>
          </p:cNvSpPr>
          <p:nvPr/>
        </p:nvSpPr>
        <p:spPr>
          <a:xfrm>
            <a:off x="7020272" y="4515966"/>
            <a:ext cx="2133600" cy="273844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33344" y="279499"/>
            <a:ext cx="8231144" cy="56405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Рейтинг муниципальных образований</a:t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«За высокое качество образования»</a:t>
            </a:r>
          </a:p>
        </p:txBody>
      </p:sp>
      <p:graphicFrame>
        <p:nvGraphicFramePr>
          <p:cNvPr id="8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34710009"/>
              </p:ext>
            </p:extLst>
          </p:nvPr>
        </p:nvGraphicFramePr>
        <p:xfrm>
          <a:off x="683568" y="1139542"/>
          <a:ext cx="8026147" cy="3520440"/>
        </p:xfrm>
        <a:graphic>
          <a:graphicData uri="http://schemas.openxmlformats.org/drawingml/2006/table">
            <a:tbl>
              <a:tblPr firstRow="1" bandRow="1"/>
              <a:tblGrid>
                <a:gridCol w="4054250"/>
                <a:gridCol w="3971897"/>
              </a:tblGrid>
              <a:tr h="333199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Муниципальные образования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6768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Бугульминский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Кайбицкий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59427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Сабинский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Рыбно-Слободский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г.Набережные Челны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Черемшанский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56753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Нижнекамский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Аксубаевский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г.Казань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Тукаевский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52417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Кукморский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Менделеевский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67820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Мамадышский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Апастовский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67820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Лениногорский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Алькеевский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52417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Азнакаевский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Камско-Устьинский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52417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Зеленодольский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Алексеевский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</a:tbl>
          </a:graphicData>
        </a:graphic>
      </p:graphicFrame>
      <p:pic>
        <p:nvPicPr>
          <p:cNvPr id="10" name="Picture 4" descr="C:\Users\Afanaseva\Desktop\Августовка 2014, 2015, 2016, 2017\Августовка 2017\Доклад министра\От Адели\Оптимальные размеры\лого_пнг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1065" y="162621"/>
            <a:ext cx="688527" cy="68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948601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-92546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1547666" y="51470"/>
            <a:ext cx="7645231" cy="1296144"/>
          </a:xfrm>
          <a:prstGeom prst="rect">
            <a:avLst/>
          </a:prstGeom>
        </p:spPr>
        <p:txBody>
          <a:bodyPr vert="horz" lIns="91410" tIns="45705" rIns="91410" bIns="45705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043608" y="33467"/>
            <a:ext cx="7819298" cy="892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0" tIns="45705" rIns="91410" bIns="45705">
            <a:spAutoFit/>
          </a:bodyPr>
          <a:lstStyle/>
          <a:p>
            <a:pPr algn="ctr"/>
            <a:r>
              <a:rPr lang="ru-RU" altLang="ru-RU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Координационный совет по совершенствованию</a:t>
            </a:r>
          </a:p>
          <a:p>
            <a:pPr algn="ctr"/>
            <a:r>
              <a:rPr lang="ru-RU" altLang="ru-RU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 учебно-методической деятельности  </a:t>
            </a:r>
          </a:p>
        </p:txBody>
      </p:sp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0974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4335" y="987578"/>
            <a:ext cx="477569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Изучение </a:t>
            </a:r>
            <a:r>
              <a:rPr lang="ru-RU" sz="2200" b="1" dirty="0" smtClean="0">
                <a:solidFill>
                  <a:srgbClr val="A8246F"/>
                </a:solidFill>
              </a:rPr>
              <a:t>учебно-методической деятельности </a:t>
            </a:r>
            <a:r>
              <a:rPr lang="ru-RU" sz="2200" b="1" dirty="0" smtClean="0">
                <a:solidFill>
                  <a:srgbClr val="0070C0"/>
                </a:solidFill>
              </a:rPr>
              <a:t>муниципальных образований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200" b="1" dirty="0" smtClean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Экспертиза уроков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2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Мониторинг знаний учащихся </a:t>
            </a:r>
            <a:endParaRPr lang="ru-RU" sz="2200" b="1" dirty="0">
              <a:solidFill>
                <a:srgbClr val="0070C0"/>
              </a:solidFill>
            </a:endParaRPr>
          </a:p>
          <a:p>
            <a:pPr indent="358775"/>
            <a:r>
              <a:rPr lang="ru-RU" sz="2200" b="1" dirty="0" smtClean="0">
                <a:solidFill>
                  <a:srgbClr val="A8246F"/>
                </a:solidFill>
              </a:rPr>
              <a:t>7-8 классов</a:t>
            </a:r>
          </a:p>
          <a:p>
            <a:pPr marL="285750" indent="-285750">
              <a:buFontTx/>
              <a:buChar char="-"/>
            </a:pPr>
            <a:endParaRPr lang="ru-RU" sz="22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Разработка </a:t>
            </a:r>
            <a:r>
              <a:rPr lang="ru-RU" sz="2200" b="1" dirty="0" smtClean="0">
                <a:solidFill>
                  <a:srgbClr val="A8246F"/>
                </a:solidFill>
              </a:rPr>
              <a:t>«дорожных карт»</a:t>
            </a:r>
            <a:endParaRPr lang="ru-RU" sz="2200" b="1" dirty="0">
              <a:solidFill>
                <a:srgbClr val="A8246F"/>
              </a:solidFill>
            </a:endParaRPr>
          </a:p>
        </p:txBody>
      </p:sp>
      <p:grpSp>
        <p:nvGrpSpPr>
          <p:cNvPr id="43" name="Группа 42"/>
          <p:cNvGrpSpPr/>
          <p:nvPr/>
        </p:nvGrpSpPr>
        <p:grpSpPr>
          <a:xfrm>
            <a:off x="6165138" y="2318704"/>
            <a:ext cx="1431198" cy="1318207"/>
            <a:chOff x="3492014" y="1426080"/>
            <a:chExt cx="968531" cy="968531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80" name="Овал 79"/>
            <p:cNvSpPr/>
            <p:nvPr/>
          </p:nvSpPr>
          <p:spPr>
            <a:xfrm>
              <a:off x="3492014" y="1426080"/>
              <a:ext cx="968531" cy="968531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81" name="Овал 4"/>
            <p:cNvSpPr/>
            <p:nvPr/>
          </p:nvSpPr>
          <p:spPr>
            <a:xfrm>
              <a:off x="3534679" y="1614942"/>
              <a:ext cx="915473" cy="6848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7940" tIns="27940" rIns="27940" bIns="2794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kern="1200" dirty="0" smtClean="0">
                  <a:solidFill>
                    <a:srgbClr val="A8246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КООРДИНА-ЦИОННЫЙ СОВЕТ</a:t>
              </a:r>
              <a:endParaRPr lang="ru-RU" b="1" kern="1200" dirty="0">
                <a:solidFill>
                  <a:srgbClr val="A824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6732240" y="2121168"/>
            <a:ext cx="340104" cy="218083"/>
            <a:chOff x="3843594" y="1117471"/>
            <a:chExt cx="340104" cy="21808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8" name="Стрелка вправо 77"/>
            <p:cNvSpPr/>
            <p:nvPr/>
          </p:nvSpPr>
          <p:spPr>
            <a:xfrm rot="16199978">
              <a:off x="3904604" y="1056461"/>
              <a:ext cx="218083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9" name="Стрелка вправо 6"/>
            <p:cNvSpPr/>
            <p:nvPr/>
          </p:nvSpPr>
          <p:spPr>
            <a:xfrm rot="26999978">
              <a:off x="3937317" y="1157194"/>
              <a:ext cx="152658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6349846" y="970055"/>
            <a:ext cx="1136557" cy="1097647"/>
            <a:chOff x="3674339" y="1460"/>
            <a:chExt cx="1206300" cy="1013141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6" name="Овал 75"/>
            <p:cNvSpPr/>
            <p:nvPr/>
          </p:nvSpPr>
          <p:spPr>
            <a:xfrm>
              <a:off x="3674339" y="1460"/>
              <a:ext cx="1206300" cy="1013141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7" name="Овал 8"/>
            <p:cNvSpPr/>
            <p:nvPr/>
          </p:nvSpPr>
          <p:spPr>
            <a:xfrm>
              <a:off x="3827192" y="149831"/>
              <a:ext cx="852982" cy="71639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МОУО</a:t>
              </a:r>
              <a:endParaRPr lang="ru-RU" sz="2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7420646" y="2352104"/>
            <a:ext cx="175690" cy="340104"/>
            <a:chOff x="4484424" y="1417771"/>
            <a:chExt cx="175690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4" name="Стрелка вправо 73"/>
            <p:cNvSpPr/>
            <p:nvPr/>
          </p:nvSpPr>
          <p:spPr>
            <a:xfrm rot="19799982">
              <a:off x="4484424" y="1417771"/>
              <a:ext cx="175690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Стрелка вправо 10"/>
            <p:cNvSpPr/>
            <p:nvPr/>
          </p:nvSpPr>
          <p:spPr>
            <a:xfrm rot="19799982">
              <a:off x="4487955" y="1498969"/>
              <a:ext cx="122983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7596340" y="1635647"/>
            <a:ext cx="1224135" cy="1198467"/>
            <a:chOff x="4688806" y="774563"/>
            <a:chExt cx="1204319" cy="108169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2" name="Овал 71"/>
            <p:cNvSpPr/>
            <p:nvPr/>
          </p:nvSpPr>
          <p:spPr>
            <a:xfrm>
              <a:off x="4688806" y="774563"/>
              <a:ext cx="1204319" cy="108169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3" name="Овал 12"/>
            <p:cNvSpPr/>
            <p:nvPr/>
          </p:nvSpPr>
          <p:spPr>
            <a:xfrm>
              <a:off x="4866292" y="904547"/>
              <a:ext cx="851583" cy="7648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ИРО РТ</a:t>
              </a:r>
              <a:endParaRPr lang="ru-RU" sz="2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7456899" y="3242439"/>
            <a:ext cx="174492" cy="340104"/>
            <a:chOff x="4484073" y="2062268"/>
            <a:chExt cx="174492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0" name="Стрелка вправо 69"/>
            <p:cNvSpPr/>
            <p:nvPr/>
          </p:nvSpPr>
          <p:spPr>
            <a:xfrm rot="1800018">
              <a:off x="4484073" y="2062268"/>
              <a:ext cx="174492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1" name="Стрелка вправо 14"/>
            <p:cNvSpPr/>
            <p:nvPr/>
          </p:nvSpPr>
          <p:spPr>
            <a:xfrm rot="1800018">
              <a:off x="4487580" y="2117202"/>
              <a:ext cx="122144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7392772" y="3359107"/>
            <a:ext cx="1249566" cy="1228868"/>
            <a:chOff x="4621928" y="2068253"/>
            <a:chExt cx="1209441" cy="108485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8" name="Овал 67"/>
            <p:cNvSpPr/>
            <p:nvPr/>
          </p:nvSpPr>
          <p:spPr>
            <a:xfrm>
              <a:off x="4621928" y="2068253"/>
              <a:ext cx="1209441" cy="108485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69" name="Овал 16"/>
            <p:cNvSpPr/>
            <p:nvPr/>
          </p:nvSpPr>
          <p:spPr>
            <a:xfrm>
              <a:off x="4799047" y="2227126"/>
              <a:ext cx="855203" cy="7671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РЦМКО</a:t>
              </a:r>
              <a:endParaRPr lang="ru-RU" sz="2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1" name="Группа 50"/>
          <p:cNvGrpSpPr/>
          <p:nvPr/>
        </p:nvGrpSpPr>
        <p:grpSpPr>
          <a:xfrm>
            <a:off x="5130116" y="3359107"/>
            <a:ext cx="1242084" cy="1228868"/>
            <a:chOff x="3287598" y="2906818"/>
            <a:chExt cx="1306281" cy="98608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4" name="Овал 63"/>
            <p:cNvSpPr/>
            <p:nvPr/>
          </p:nvSpPr>
          <p:spPr>
            <a:xfrm>
              <a:off x="3287598" y="2906818"/>
              <a:ext cx="1306281" cy="98608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65" name="Овал 20"/>
            <p:cNvSpPr/>
            <p:nvPr/>
          </p:nvSpPr>
          <p:spPr>
            <a:xfrm>
              <a:off x="3469891" y="3076378"/>
              <a:ext cx="923681" cy="697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МОиН РТ</a:t>
              </a:r>
              <a:endParaRPr lang="ru-RU" sz="2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2" name="Группа 51"/>
          <p:cNvGrpSpPr/>
          <p:nvPr/>
        </p:nvGrpSpPr>
        <p:grpSpPr>
          <a:xfrm>
            <a:off x="6130034" y="3219822"/>
            <a:ext cx="170158" cy="340104"/>
            <a:chOff x="3374332" y="2060278"/>
            <a:chExt cx="170158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2" name="Стрелка вправо 61"/>
            <p:cNvSpPr/>
            <p:nvPr/>
          </p:nvSpPr>
          <p:spPr>
            <a:xfrm rot="9000028">
              <a:off x="3374332" y="2060278"/>
              <a:ext cx="170158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3" name="Стрелка вправо 22"/>
            <p:cNvSpPr/>
            <p:nvPr/>
          </p:nvSpPr>
          <p:spPr>
            <a:xfrm rot="19800028">
              <a:off x="3421960" y="2115537"/>
              <a:ext cx="119111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6156176" y="2376600"/>
            <a:ext cx="189112" cy="340104"/>
            <a:chOff x="3349834" y="1411638"/>
            <a:chExt cx="189112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8" name="Стрелка вправо 57"/>
            <p:cNvSpPr/>
            <p:nvPr/>
          </p:nvSpPr>
          <p:spPr>
            <a:xfrm rot="12599972">
              <a:off x="3349834" y="1411638"/>
              <a:ext cx="189112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9" name="Стрелка вправо 26"/>
            <p:cNvSpPr/>
            <p:nvPr/>
          </p:nvSpPr>
          <p:spPr>
            <a:xfrm rot="23399972">
              <a:off x="3402768" y="1493842"/>
              <a:ext cx="132378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55" name="Группа 54"/>
          <p:cNvGrpSpPr/>
          <p:nvPr/>
        </p:nvGrpSpPr>
        <p:grpSpPr>
          <a:xfrm>
            <a:off x="4829480" y="1635648"/>
            <a:ext cx="1326703" cy="1238206"/>
            <a:chOff x="2234343" y="669174"/>
            <a:chExt cx="1132567" cy="108169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6" name="Овал 55"/>
            <p:cNvSpPr/>
            <p:nvPr/>
          </p:nvSpPr>
          <p:spPr>
            <a:xfrm>
              <a:off x="2234343" y="669174"/>
              <a:ext cx="1132567" cy="108169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57" name="Овал 28"/>
            <p:cNvSpPr/>
            <p:nvPr/>
          </p:nvSpPr>
          <p:spPr>
            <a:xfrm>
              <a:off x="2400204" y="827584"/>
              <a:ext cx="800845" cy="7648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Департамент надзора и контроля в сфере образования</a:t>
              </a:r>
              <a:endParaRPr lang="ru-RU" sz="12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1" name="Номер слайда 3"/>
          <p:cNvSpPr txBox="1">
            <a:spLocks/>
          </p:cNvSpPr>
          <p:nvPr/>
        </p:nvSpPr>
        <p:spPr>
          <a:xfrm>
            <a:off x="6974904" y="4515966"/>
            <a:ext cx="2133600" cy="273844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707933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" y="-18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214282" y="1557938"/>
            <a:ext cx="8496944" cy="1728192"/>
          </a:xfrm>
          <a:prstGeom prst="rect">
            <a:avLst/>
          </a:prstGeom>
        </p:spPr>
        <p:txBody>
          <a:bodyPr vert="horz" lIns="91426" tIns="45713" rIns="91426" bIns="45713" rtlCol="0">
            <a:normAutofit fontScale="9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ПРОБЛЕМЫ  </a:t>
            </a:r>
          </a:p>
          <a:p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И ПУТИ РЕШЕНИЯ     </a:t>
            </a:r>
          </a:p>
          <a:p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2666111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" y="-18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214414" y="205979"/>
            <a:ext cx="7056784" cy="428625"/>
          </a:xfrm>
          <a:prstGeom prst="rect">
            <a:avLst/>
          </a:prstGeom>
        </p:spPr>
        <p:txBody>
          <a:bodyPr vert="horz" lIns="91426" tIns="45713" rIns="91426" bIns="4571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/>
              <a:pPr/>
              <a:t>5</a:t>
            </a:fld>
            <a:endParaRPr lang="ru-RU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815794351"/>
              </p:ext>
            </p:extLst>
          </p:nvPr>
        </p:nvGraphicFramePr>
        <p:xfrm>
          <a:off x="1548416" y="74956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3538144862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45270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323528" y="1419622"/>
            <a:ext cx="8568952" cy="3435126"/>
          </a:xfrm>
          <a:prstGeom prst="rect">
            <a:avLst/>
          </a:prstGeom>
        </p:spPr>
        <p:txBody>
          <a:bodyPr vert="horz" lIns="91426" tIns="45713" rIns="91426" bIns="45713" rtlCol="0">
            <a:normAutofit fontScale="4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400" dirty="0" smtClean="0">
              <a:solidFill>
                <a:srgbClr val="0070C0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5000" dirty="0" smtClean="0">
                <a:solidFill>
                  <a:schemeClr val="accent1">
                    <a:lumMod val="75000"/>
                  </a:schemeClr>
                </a:solidFill>
              </a:rPr>
              <a:t>Изучены  планы </a:t>
            </a:r>
            <a:r>
              <a:rPr lang="ru-RU" sz="5000" dirty="0">
                <a:solidFill>
                  <a:schemeClr val="accent1">
                    <a:lumMod val="75000"/>
                  </a:schemeClr>
                </a:solidFill>
              </a:rPr>
              <a:t>учебно-воспитательной работы</a:t>
            </a:r>
            <a:r>
              <a:rPr lang="ru-RU" sz="50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5000" dirty="0" smtClean="0">
                <a:solidFill>
                  <a:schemeClr val="accent1">
                    <a:lumMod val="75000"/>
                  </a:schemeClr>
                </a:solidFill>
              </a:rPr>
              <a:t>Содержащиеся </a:t>
            </a:r>
            <a:r>
              <a:rPr lang="ru-RU" sz="5000" dirty="0">
                <a:solidFill>
                  <a:schemeClr val="accent1">
                    <a:lumMod val="75000"/>
                  </a:schemeClr>
                </a:solidFill>
              </a:rPr>
              <a:t>в </a:t>
            </a:r>
            <a:r>
              <a:rPr lang="ru-RU" sz="5000" dirty="0" smtClean="0">
                <a:solidFill>
                  <a:schemeClr val="accent1">
                    <a:lumMod val="75000"/>
                  </a:schemeClr>
                </a:solidFill>
              </a:rPr>
              <a:t>них </a:t>
            </a:r>
            <a:r>
              <a:rPr lang="ru-RU" sz="5000" dirty="0">
                <a:solidFill>
                  <a:schemeClr val="accent1">
                    <a:lumMod val="75000"/>
                  </a:schemeClr>
                </a:solidFill>
              </a:rPr>
              <a:t>анализ работы за </a:t>
            </a:r>
            <a:r>
              <a:rPr lang="ru-RU" sz="5000" dirty="0" smtClean="0">
                <a:solidFill>
                  <a:schemeClr val="accent1">
                    <a:lumMod val="75000"/>
                  </a:schemeClr>
                </a:solidFill>
              </a:rPr>
              <a:t>2016-2017 </a:t>
            </a:r>
            <a:r>
              <a:rPr lang="ru-RU" sz="5000" dirty="0">
                <a:solidFill>
                  <a:schemeClr val="accent1">
                    <a:lumMod val="75000"/>
                  </a:schemeClr>
                </a:solidFill>
              </a:rPr>
              <a:t>учебный </a:t>
            </a:r>
            <a:r>
              <a:rPr lang="ru-RU" sz="5000" dirty="0" smtClean="0">
                <a:solidFill>
                  <a:schemeClr val="accent1">
                    <a:lumMod val="75000"/>
                  </a:schemeClr>
                </a:solidFill>
              </a:rPr>
              <a:t>год </a:t>
            </a:r>
            <a:r>
              <a:rPr lang="ru-RU" sz="5000" dirty="0">
                <a:solidFill>
                  <a:schemeClr val="accent1">
                    <a:lumMod val="75000"/>
                  </a:schemeClr>
                </a:solidFill>
              </a:rPr>
              <a:t>представляет собой отчет о проделанной работе и базируется на таких источниках информации, как данные мониторинга, результаты </a:t>
            </a:r>
            <a:r>
              <a:rPr lang="ru-RU" sz="5000" dirty="0" err="1">
                <a:solidFill>
                  <a:schemeClr val="accent1">
                    <a:lumMod val="75000"/>
                  </a:schemeClr>
                </a:solidFill>
              </a:rPr>
              <a:t>внутришкольного</a:t>
            </a:r>
            <a:r>
              <a:rPr lang="ru-RU" sz="5000" dirty="0">
                <a:solidFill>
                  <a:schemeClr val="accent1">
                    <a:lumMod val="75000"/>
                  </a:schemeClr>
                </a:solidFill>
              </a:rPr>
              <a:t> контроля, статистические материалы, школьная документация. </a:t>
            </a:r>
            <a:endParaRPr lang="ru-RU" sz="5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5000" dirty="0" smtClean="0">
                <a:solidFill>
                  <a:schemeClr val="accent1">
                    <a:lumMod val="75000"/>
                  </a:schemeClr>
                </a:solidFill>
              </a:rPr>
              <a:t>Но данный </a:t>
            </a:r>
            <a:r>
              <a:rPr lang="ru-RU" sz="5000" dirty="0">
                <a:solidFill>
                  <a:schemeClr val="accent1">
                    <a:lumMod val="75000"/>
                  </a:schemeClr>
                </a:solidFill>
              </a:rPr>
              <a:t>отчет </a:t>
            </a:r>
            <a:r>
              <a:rPr lang="ru-RU" sz="5000" dirty="0" smtClean="0">
                <a:solidFill>
                  <a:schemeClr val="accent1">
                    <a:lumMod val="75000"/>
                  </a:schemeClr>
                </a:solidFill>
              </a:rPr>
              <a:t>не содержит </a:t>
            </a:r>
            <a:r>
              <a:rPr lang="ru-RU" sz="5000" dirty="0">
                <a:solidFill>
                  <a:schemeClr val="accent1">
                    <a:lumMod val="75000"/>
                  </a:schemeClr>
                </a:solidFill>
              </a:rPr>
              <a:t>выявленные проблемы и выводы, </a:t>
            </a:r>
            <a:r>
              <a:rPr lang="ru-RU" sz="5000" dirty="0" smtClean="0">
                <a:solidFill>
                  <a:schemeClr val="accent1">
                    <a:lumMod val="75000"/>
                  </a:schemeClr>
                </a:solidFill>
              </a:rPr>
              <a:t>являющиеся </a:t>
            </a:r>
            <a:r>
              <a:rPr lang="ru-RU" sz="5000" dirty="0">
                <a:solidFill>
                  <a:schemeClr val="accent1">
                    <a:lumMod val="75000"/>
                  </a:schemeClr>
                </a:solidFill>
              </a:rPr>
              <a:t>основой для постановки целей (задач) деятельности на новый учебный год. </a:t>
            </a:r>
            <a:endParaRPr lang="ru-RU" sz="5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5000" dirty="0" smtClean="0">
                <a:solidFill>
                  <a:schemeClr val="accent1">
                    <a:lumMod val="75000"/>
                  </a:schemeClr>
                </a:solidFill>
              </a:rPr>
              <a:t>Итоги </a:t>
            </a:r>
            <a:r>
              <a:rPr lang="ru-RU" sz="5000" dirty="0">
                <a:solidFill>
                  <a:schemeClr val="accent1">
                    <a:lumMod val="75000"/>
                  </a:schemeClr>
                </a:solidFill>
              </a:rPr>
              <a:t>прошедшего учебного года проанализированы не в соответствии с поставленными задачами и ожидаемыми результатами.</a:t>
            </a:r>
            <a:r>
              <a:rPr lang="ru-RU" sz="5000" dirty="0">
                <a:solidFill>
                  <a:srgbClr val="0070C0"/>
                </a:solidFill>
              </a:rPr>
              <a:t> </a:t>
            </a:r>
            <a:endParaRPr lang="ru-RU" sz="5000" dirty="0" smtClean="0">
              <a:solidFill>
                <a:srgbClr val="0070C0"/>
              </a:solidFill>
            </a:endParaRPr>
          </a:p>
        </p:txBody>
      </p:sp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/>
              <a:pPr/>
              <a:t>6</a:t>
            </a:fld>
            <a:endParaRPr lang="ru-RU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434019569"/>
              </p:ext>
            </p:extLst>
          </p:nvPr>
        </p:nvGraphicFramePr>
        <p:xfrm>
          <a:off x="2051720" y="111970"/>
          <a:ext cx="6552728" cy="1347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73656890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203598"/>
            <a:ext cx="8822214" cy="3970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214414" y="205979"/>
            <a:ext cx="7056784" cy="428625"/>
          </a:xfrm>
          <a:prstGeom prst="rect">
            <a:avLst/>
          </a:prstGeom>
        </p:spPr>
        <p:txBody>
          <a:bodyPr vert="horz" lIns="91426" tIns="45713" rIns="91426" bIns="4571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214282" y="1563638"/>
            <a:ext cx="8678198" cy="3291110"/>
          </a:xfrm>
          <a:prstGeom prst="rect">
            <a:avLst/>
          </a:prstGeom>
        </p:spPr>
        <p:txBody>
          <a:bodyPr vert="horz" lIns="91426" tIns="45713" rIns="91426" bIns="45713" rtlCol="0">
            <a:normAutofit fontScale="9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600" dirty="0" smtClean="0">
                <a:solidFill>
                  <a:schemeClr val="accent1">
                    <a:lumMod val="75000"/>
                  </a:schemeClr>
                </a:solidFill>
              </a:rPr>
              <a:t>Поставленные </a:t>
            </a:r>
            <a:r>
              <a:rPr lang="ru-RU" sz="2600" dirty="0">
                <a:solidFill>
                  <a:schemeClr val="accent1">
                    <a:lumMod val="75000"/>
                  </a:schemeClr>
                </a:solidFill>
              </a:rPr>
              <a:t>цели на 2017-2018 </a:t>
            </a:r>
            <a:r>
              <a:rPr lang="ru-RU" sz="2600" dirty="0" smtClean="0">
                <a:solidFill>
                  <a:schemeClr val="accent1">
                    <a:lumMod val="75000"/>
                  </a:schemeClr>
                </a:solidFill>
              </a:rPr>
              <a:t>год соответствуют </a:t>
            </a:r>
            <a:r>
              <a:rPr lang="ru-RU" sz="2600" dirty="0">
                <a:solidFill>
                  <a:schemeClr val="accent1">
                    <a:lumMod val="75000"/>
                  </a:schemeClr>
                </a:solidFill>
              </a:rPr>
              <a:t>стратегии образовательного учреждения, задачи текущего года логически </a:t>
            </a:r>
            <a:r>
              <a:rPr lang="ru-RU" sz="2600" dirty="0" smtClean="0">
                <a:solidFill>
                  <a:schemeClr val="accent1">
                    <a:lumMod val="75000"/>
                  </a:schemeClr>
                </a:solidFill>
              </a:rPr>
              <a:t>не связаны </a:t>
            </a:r>
            <a:r>
              <a:rPr lang="ru-RU" sz="2600" dirty="0">
                <a:solidFill>
                  <a:schemeClr val="accent1">
                    <a:lumMod val="75000"/>
                  </a:schemeClr>
                </a:solidFill>
              </a:rPr>
              <a:t>с задачами предыдущего года</a:t>
            </a:r>
            <a:r>
              <a:rPr lang="ru-RU" sz="26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algn="just"/>
            <a:r>
              <a:rPr lang="ru-RU" sz="2600" dirty="0" smtClean="0">
                <a:solidFill>
                  <a:schemeClr val="accent1">
                    <a:lumMod val="75000"/>
                  </a:schemeClr>
                </a:solidFill>
              </a:rPr>
              <a:t> Не все </a:t>
            </a:r>
            <a:r>
              <a:rPr lang="ru-RU" sz="2600" dirty="0">
                <a:solidFill>
                  <a:schemeClr val="accent1">
                    <a:lumMod val="75000"/>
                  </a:schemeClr>
                </a:solidFill>
              </a:rPr>
              <a:t>мероприятия плана вытекают из поставленных целей и работают на их достижение. </a:t>
            </a:r>
            <a:endParaRPr lang="ru-RU" sz="2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ru-RU" sz="2600" dirty="0" smtClean="0">
                <a:solidFill>
                  <a:schemeClr val="accent1">
                    <a:lumMod val="75000"/>
                  </a:schemeClr>
                </a:solidFill>
              </a:rPr>
              <a:t>Вместе </a:t>
            </a:r>
            <a:r>
              <a:rPr lang="ru-RU" sz="2600" dirty="0">
                <a:solidFill>
                  <a:schemeClr val="accent1">
                    <a:lumMod val="75000"/>
                  </a:schemeClr>
                </a:solidFill>
              </a:rPr>
              <a:t>с тем, план перегружен лишней информацией, мероприятия в плане не всегда рационально распределены по срокам (месяцам) с учетом реальности их исполнения</a:t>
            </a:r>
            <a:r>
              <a:rPr lang="ru-RU" sz="26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algn="just"/>
            <a:r>
              <a:rPr lang="ru-RU" sz="2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600" dirty="0">
                <a:solidFill>
                  <a:schemeClr val="accent1">
                    <a:lumMod val="75000"/>
                  </a:schemeClr>
                </a:solidFill>
              </a:rPr>
              <a:t>Конкретные исполнители определены не по всем мероприятиям</a:t>
            </a:r>
            <a:r>
              <a:rPr lang="ru-RU" sz="26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ru-RU" sz="2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/>
              <a:pPr/>
              <a:t>7</a:t>
            </a:fld>
            <a:endParaRPr lang="ru-RU" dirty="0"/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xmlns="" val="209749871"/>
              </p:ext>
            </p:extLst>
          </p:nvPr>
        </p:nvGraphicFramePr>
        <p:xfrm>
          <a:off x="2051720" y="111970"/>
          <a:ext cx="6552728" cy="1347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806704582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0116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214414" y="205979"/>
            <a:ext cx="7056784" cy="428625"/>
          </a:xfrm>
          <a:prstGeom prst="rect">
            <a:avLst/>
          </a:prstGeom>
        </p:spPr>
        <p:txBody>
          <a:bodyPr vert="horz" lIns="91426" tIns="45713" rIns="91426" bIns="4571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214282" y="1635646"/>
            <a:ext cx="8678198" cy="3219102"/>
          </a:xfrm>
          <a:prstGeom prst="rect">
            <a:avLst/>
          </a:prstGeom>
        </p:spPr>
        <p:txBody>
          <a:bodyPr vert="horz" lIns="91426" tIns="45713" rIns="91426" bIns="45713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Контролем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охвачены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все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объекты в соответствии с поставленными задачами. </a:t>
            </a:r>
            <a:endParaRPr lang="ru-RU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В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процессе контроля в поле зрения администрации систематически и достаточно равномерно попадают  все объекты: классы, группы, педагоги, учебные предметы и т.д. </a:t>
            </a:r>
            <a:endParaRPr lang="ru-RU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По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результатам контроля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не принимается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управленческое решение (приказ, распоряжение, план) (по необходимости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).</a:t>
            </a:r>
          </a:p>
          <a:p>
            <a:pPr algn="just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Способ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обсуждения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собранной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в результате контроля информации выбирается рационально (например,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совещание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, педсовет, методический совет, индивидуальное собеседование и др.) </a:t>
            </a:r>
          </a:p>
          <a:p>
            <a:pPr algn="just"/>
            <a:endParaRPr lang="ru-RU" sz="2600" dirty="0" smtClean="0">
              <a:solidFill>
                <a:srgbClr val="0070C0"/>
              </a:solidFill>
            </a:endParaRPr>
          </a:p>
        </p:txBody>
      </p:sp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/>
              <a:pPr/>
              <a:t>8</a:t>
            </a:fld>
            <a:endParaRPr lang="ru-RU" dirty="0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917528828"/>
              </p:ext>
            </p:extLst>
          </p:nvPr>
        </p:nvGraphicFramePr>
        <p:xfrm>
          <a:off x="2051720" y="111970"/>
          <a:ext cx="6552728" cy="1347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1395840891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" y="-18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214414" y="205979"/>
            <a:ext cx="7056784" cy="428625"/>
          </a:xfrm>
          <a:prstGeom prst="rect">
            <a:avLst/>
          </a:prstGeom>
        </p:spPr>
        <p:txBody>
          <a:bodyPr vert="horz" lIns="91426" tIns="45713" rIns="91426" bIns="4571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/>
              <a:pPr/>
              <a:t>9</a:t>
            </a:fld>
            <a:endParaRPr lang="ru-RU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59742345"/>
              </p:ext>
            </p:extLst>
          </p:nvPr>
        </p:nvGraphicFramePr>
        <p:xfrm>
          <a:off x="1548416" y="74956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930721649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2" y="136919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42977" y="84583"/>
            <a:ext cx="7632849" cy="830983"/>
          </a:xfrm>
          <a:prstGeom prst="rect">
            <a:avLst/>
          </a:prstGeom>
          <a:noFill/>
        </p:spPr>
        <p:txBody>
          <a:bodyPr wrap="square" lIns="91426" tIns="45713" rIns="91426" bIns="45713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Пути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решения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Мероприятия «Дорожной карты»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1491631"/>
            <a:ext cx="7704856" cy="2899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Семинар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«Управление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методической работой в ОО муниципального района»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совместно с сотрудникам ИРО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РТ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Семинар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«ВШК как инструмент повышения качества образования»</a:t>
            </a: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совместно с 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отделом общего образования и итоговой аттестации обучающихся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666111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14" y="324222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71538" y="-6"/>
            <a:ext cx="7632849" cy="830983"/>
          </a:xfrm>
          <a:prstGeom prst="rect">
            <a:avLst/>
          </a:prstGeom>
          <a:noFill/>
        </p:spPr>
        <p:txBody>
          <a:bodyPr wrap="square" lIns="91426" tIns="45713" rIns="91426" bIns="45713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Пути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решения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Мероприятия «Дорожной карты»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059582"/>
            <a:ext cx="820891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Мониторинг принятия управленческих решений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руководителями ОУ на основе результатов ВШК, в том числе по итогам контрольных мероприятий, текущей и промежуточной аттестации,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посещения уроков</a:t>
            </a:r>
            <a:endParaRPr lang="ru-RU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ru-RU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Мастер-класс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 написанию  аналитической справки совместно с сотрудниками ИРО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РТ</a:t>
            </a:r>
          </a:p>
          <a:p>
            <a:pPr algn="just"/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Мониторинг работы  руководителей школы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учителей математики и русского языка, закрепленных за обучающимися  9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11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классов по следующим группам: </a:t>
            </a:r>
          </a:p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	   «группа риска» </a:t>
            </a:r>
          </a:p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	   «успевающие»   </a:t>
            </a:r>
          </a:p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	  «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высокобалльники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  <a:p>
            <a:pPr algn="just"/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666111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" y="-18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214414" y="205979"/>
            <a:ext cx="7056784" cy="428625"/>
          </a:xfrm>
          <a:prstGeom prst="rect">
            <a:avLst/>
          </a:prstGeom>
        </p:spPr>
        <p:txBody>
          <a:bodyPr vert="horz" lIns="91426" tIns="45713" rIns="91426" bIns="4571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/>
              <a:pPr/>
              <a:t>12</a:t>
            </a:fld>
            <a:endParaRPr lang="ru-RU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3815832550"/>
              </p:ext>
            </p:extLst>
          </p:nvPr>
        </p:nvGraphicFramePr>
        <p:xfrm>
          <a:off x="1548416" y="74956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1488446828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0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42977" y="-6"/>
            <a:ext cx="7632849" cy="830983"/>
          </a:xfrm>
          <a:prstGeom prst="rect">
            <a:avLst/>
          </a:prstGeom>
          <a:noFill/>
        </p:spPr>
        <p:txBody>
          <a:bodyPr wrap="square" lIns="91426" tIns="45713" rIns="91426" bIns="45713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Пути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решения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Мероприятия «Дорожной карты»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83922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4282" y="855747"/>
            <a:ext cx="875020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Закрепление    наставников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числа наиболее опытных педагогов за учителями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низкими результатами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ГИА-2017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низкими результатами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диагностического тестирования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учителей</a:t>
            </a:r>
          </a:p>
          <a:p>
            <a:pPr algn="just"/>
            <a:endParaRPr lang="ru-RU" sz="1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1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Проведение семинаров-практикумов</a:t>
            </a:r>
            <a:r>
              <a:rPr lang="ru-RU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"/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«Проектирование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урока в соответствии с требованиями ФГОС» совместно с сотрудниками ИРО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РТ</a:t>
            </a:r>
            <a:endParaRPr lang="ru-RU" sz="16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1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«Выполнение заданий по «западающим» темам» с приглашением членов предметных комиссий по проверке работ ЕГЭ и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ОГЭ</a:t>
            </a:r>
          </a:p>
          <a:p>
            <a:pPr algn="just"/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 образовательных достижений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учащихся»</a:t>
            </a:r>
            <a:endParaRPr lang="ru-RU" sz="16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Подготовка к ГИА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года выпускников 9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11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классов: Индивидуальная работа учителя. Информированность выпускников, учителей, родителей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правовым нормам, регламентирующим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проведение ГИА в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году»</a:t>
            </a:r>
          </a:p>
          <a:p>
            <a:pPr algn="just"/>
            <a:endParaRPr lang="ru-RU" sz="16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Обучение учителей-предметников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методике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преподавания «западающих тем»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курсов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истории и обществознания, физики, химии, биологии и др. на заседаниях РМО </a:t>
            </a:r>
            <a:r>
              <a:rPr lang="ru-RU" sz="1600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совместно с сотрудниками ИРО </a:t>
            </a:r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РТ</a:t>
            </a:r>
          </a:p>
        </p:txBody>
      </p:sp>
    </p:spTree>
    <p:extLst>
      <p:ext uri="{BB962C8B-B14F-4D97-AF65-F5344CB8AC3E}">
        <p14:creationId xmlns:p14="http://schemas.microsoft.com/office/powerpoint/2010/main" xmlns="" val="168762265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8640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52406" y="1018346"/>
            <a:ext cx="834007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Приказ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МОиН РТ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«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Об утверждении экспертов по изучению состояния преподавания предметов в общеобразовательных организациях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Алексеевского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муниципального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района» </a:t>
            </a:r>
            <a:endParaRPr lang="ru-RU" sz="24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Экспертами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предметных комиссий из числа учителей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г.Казани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изучена система оценки достижении планируемых результатов по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физике, математике,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истории и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обществознанию, русскому языку, литературе</a:t>
            </a:r>
          </a:p>
          <a:p>
            <a:pPr algn="just">
              <a:defRPr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проведены собеседования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с каждым учителем, </a:t>
            </a:r>
            <a:endParaRPr lang="ru-RU" sz="24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даны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методические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рекомендации</a:t>
            </a:r>
            <a:endParaRPr lang="ru-RU" sz="2400" kern="0" dirty="0" smtClean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67822909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284" y="89013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259633" y="195495"/>
            <a:ext cx="6840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Изучение образовательной деятельности в части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с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истемы оценки достижения планируемых результатов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2535881065"/>
              </p:ext>
            </p:extLst>
          </p:nvPr>
        </p:nvGraphicFramePr>
        <p:xfrm>
          <a:off x="611560" y="1395824"/>
          <a:ext cx="8136904" cy="3207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3534374262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284" y="89013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259633" y="195495"/>
            <a:ext cx="6840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Изучение образовательной деятельности в части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с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истемы оценки достижения планируемых результатов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3002235450"/>
              </p:ext>
            </p:extLst>
          </p:nvPr>
        </p:nvGraphicFramePr>
        <p:xfrm>
          <a:off x="611560" y="1395824"/>
          <a:ext cx="8136904" cy="3207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2221224808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" y="-18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33124" y="1214428"/>
            <a:ext cx="8868032" cy="2178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800" b="1" i="1" dirty="0" smtClean="0">
                <a:solidFill>
                  <a:schemeClr val="accent1">
                    <a:lumMod val="75000"/>
                  </a:schemeClr>
                </a:solidFill>
              </a:rPr>
              <a:t>Важно не количество знаний, а качество их. </a:t>
            </a:r>
            <a:br>
              <a:rPr lang="ru-RU" sz="2800" b="1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b="1" i="1" dirty="0" smtClean="0">
                <a:solidFill>
                  <a:schemeClr val="accent1">
                    <a:lumMod val="75000"/>
                  </a:schemeClr>
                </a:solidFill>
              </a:rPr>
              <a:t>Можно знать очень многое, не зная самого нужного.</a:t>
            </a:r>
            <a:br>
              <a:rPr lang="ru-RU" sz="2800" b="1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b="1" i="1" dirty="0" smtClean="0">
                <a:solidFill>
                  <a:srgbClr val="A8246F"/>
                </a:solidFill>
              </a:rPr>
              <a:t>Лев Толстой</a:t>
            </a:r>
            <a:endParaRPr lang="ru-RU" sz="2800" b="1" i="1" dirty="0">
              <a:solidFill>
                <a:srgbClr val="A8246F"/>
              </a:solidFill>
            </a:endParaRPr>
          </a:p>
        </p:txBody>
      </p:sp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2666111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92546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875" y="-44449"/>
            <a:ext cx="9175750" cy="523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2028800"/>
            <a:ext cx="9144000" cy="830966"/>
          </a:xfrm>
          <a:prstGeom prst="rect">
            <a:avLst/>
          </a:prstGeom>
        </p:spPr>
        <p:txBody>
          <a:bodyPr wrap="square" lIns="91410" tIns="45705" rIns="91410" bIns="45705">
            <a:spAutoFit/>
          </a:bodyPr>
          <a:lstStyle/>
          <a:p>
            <a:pPr algn="ctr" defTabSz="914063"/>
            <a:r>
              <a:rPr lang="ru-RU" altLang="ru-RU" sz="48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СПАСИБО ЗА ВНИМАНИЕ!</a:t>
            </a:r>
            <a:endParaRPr lang="ru-RU" sz="4800" kern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190176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1250</TotalTime>
  <Words>799</Words>
  <Application>Microsoft Office PowerPoint</Application>
  <PresentationFormat>Экран (16:9)</PresentationFormat>
  <Paragraphs>141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Рейтинг муниципальных образований «За высокое качество образования»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Зиганшина</dc:creator>
  <cp:lastModifiedBy>Admin</cp:lastModifiedBy>
  <cp:revision>124</cp:revision>
  <cp:lastPrinted>2018-01-10T03:15:46Z</cp:lastPrinted>
  <dcterms:created xsi:type="dcterms:W3CDTF">2016-12-07T17:23:09Z</dcterms:created>
  <dcterms:modified xsi:type="dcterms:W3CDTF">2018-01-10T12:08:11Z</dcterms:modified>
</cp:coreProperties>
</file>